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3" r:id="rId1"/>
  </p:sldMasterIdLst>
  <p:notesMasterIdLst>
    <p:notesMasterId r:id="rId65"/>
  </p:notesMasterIdLst>
  <p:handoutMasterIdLst>
    <p:handoutMasterId r:id="rId66"/>
  </p:handoutMasterIdLst>
  <p:sldIdLst>
    <p:sldId id="362" r:id="rId2"/>
    <p:sldId id="256" r:id="rId3"/>
    <p:sldId id="258" r:id="rId4"/>
    <p:sldId id="306" r:id="rId5"/>
    <p:sldId id="307" r:id="rId6"/>
    <p:sldId id="316" r:id="rId7"/>
    <p:sldId id="334" r:id="rId8"/>
    <p:sldId id="310" r:id="rId9"/>
    <p:sldId id="317" r:id="rId10"/>
    <p:sldId id="312" r:id="rId11"/>
    <p:sldId id="324" r:id="rId12"/>
    <p:sldId id="325" r:id="rId13"/>
    <p:sldId id="331" r:id="rId14"/>
    <p:sldId id="332" r:id="rId15"/>
    <p:sldId id="328" r:id="rId16"/>
    <p:sldId id="313" r:id="rId17"/>
    <p:sldId id="329" r:id="rId18"/>
    <p:sldId id="333" r:id="rId19"/>
    <p:sldId id="326" r:id="rId20"/>
    <p:sldId id="327" r:id="rId21"/>
    <p:sldId id="330" r:id="rId22"/>
    <p:sldId id="337" r:id="rId23"/>
    <p:sldId id="335" r:id="rId24"/>
    <p:sldId id="318" r:id="rId25"/>
    <p:sldId id="346" r:id="rId26"/>
    <p:sldId id="341" r:id="rId27"/>
    <p:sldId id="347" r:id="rId28"/>
    <p:sldId id="365" r:id="rId29"/>
    <p:sldId id="348" r:id="rId30"/>
    <p:sldId id="366" r:id="rId31"/>
    <p:sldId id="367" r:id="rId32"/>
    <p:sldId id="352" r:id="rId33"/>
    <p:sldId id="350" r:id="rId34"/>
    <p:sldId id="353" r:id="rId35"/>
    <p:sldId id="354" r:id="rId36"/>
    <p:sldId id="339" r:id="rId37"/>
    <p:sldId id="342" r:id="rId38"/>
    <p:sldId id="369" r:id="rId39"/>
    <p:sldId id="368" r:id="rId40"/>
    <p:sldId id="370" r:id="rId41"/>
    <p:sldId id="351" r:id="rId42"/>
    <p:sldId id="338" r:id="rId43"/>
    <p:sldId id="343" r:id="rId44"/>
    <p:sldId id="344" r:id="rId45"/>
    <p:sldId id="376" r:id="rId46"/>
    <p:sldId id="377" r:id="rId47"/>
    <p:sldId id="378" r:id="rId48"/>
    <p:sldId id="364" r:id="rId49"/>
    <p:sldId id="371" r:id="rId50"/>
    <p:sldId id="355" r:id="rId51"/>
    <p:sldId id="356" r:id="rId52"/>
    <p:sldId id="357" r:id="rId53"/>
    <p:sldId id="372" r:id="rId54"/>
    <p:sldId id="358" r:id="rId55"/>
    <p:sldId id="359" r:id="rId56"/>
    <p:sldId id="373" r:id="rId57"/>
    <p:sldId id="340" r:id="rId58"/>
    <p:sldId id="345" r:id="rId59"/>
    <p:sldId id="360" r:id="rId60"/>
    <p:sldId id="375" r:id="rId61"/>
    <p:sldId id="361" r:id="rId62"/>
    <p:sldId id="374" r:id="rId63"/>
    <p:sldId id="278" r:id="rId6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091"/>
    <a:srgbClr val="FFFF00"/>
    <a:srgbClr val="FFCC00"/>
    <a:srgbClr val="000066"/>
    <a:srgbClr val="FF9900"/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27" autoAdjust="0"/>
  </p:normalViewPr>
  <p:slideViewPr>
    <p:cSldViewPr>
      <p:cViewPr>
        <p:scale>
          <a:sx n="100" d="100"/>
          <a:sy n="100" d="100"/>
        </p:scale>
        <p:origin x="-1944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phpmyadmin/index.php?route=/sql&amp;db=expstore&amp;table=town" TargetMode="External"/><Relationship Id="rId13" Type="http://schemas.openxmlformats.org/officeDocument/2006/relationships/hyperlink" Target="http://localhost/phpmyadmin/index.php?route=/sql&amp;db=expstore&amp;table=uorder" TargetMode="External"/><Relationship Id="rId3" Type="http://schemas.openxmlformats.org/officeDocument/2006/relationships/hyperlink" Target="http://localhost/phpmyadmin/index.php?route=/sql&amp;db=expstore&amp;table=product" TargetMode="External"/><Relationship Id="rId7" Type="http://schemas.openxmlformats.org/officeDocument/2006/relationships/hyperlink" Target="http://localhost/phpmyadmin/index.php?route=/sql&amp;db=expstore&amp;table=city" TargetMode="External"/><Relationship Id="rId12" Type="http://schemas.openxmlformats.org/officeDocument/2006/relationships/hyperlink" Target="http://localhost/phpmyadmin/index.php?route=/sql&amp;db=expstore&amp;table=hot" TargetMode="External"/><Relationship Id="rId2" Type="http://schemas.openxmlformats.org/officeDocument/2006/relationships/hyperlink" Target="http://localhost/phpmyadmin/index.php?route=/sql&amp;db=expstore&amp;table=pyclass" TargetMode="External"/><Relationship Id="rId1" Type="http://schemas.openxmlformats.org/officeDocument/2006/relationships/hyperlink" Target="http://localhost/phpmyadmin/index.php?route=/database/structure&amp;db=expstore" TargetMode="External"/><Relationship Id="rId6" Type="http://schemas.openxmlformats.org/officeDocument/2006/relationships/hyperlink" Target="http://localhost/phpmyadmin/index.php?route=/sql&amp;db=expstore&amp;table=addbook" TargetMode="External"/><Relationship Id="rId11" Type="http://schemas.openxmlformats.org/officeDocument/2006/relationships/hyperlink" Target="http://localhost/phpmyadmin/index.php?route=/sql&amp;db=expstore&amp;table=cart" TargetMode="External"/><Relationship Id="rId5" Type="http://schemas.openxmlformats.org/officeDocument/2006/relationships/hyperlink" Target="http://localhost/phpmyadmin/index.php?route=/sql&amp;db=expstore&amp;table=feedback" TargetMode="External"/><Relationship Id="rId10" Type="http://schemas.openxmlformats.org/officeDocument/2006/relationships/hyperlink" Target="http://localhost/phpmyadmin/index.php?route=/sql&amp;db=expstore&amp;table=product_img" TargetMode="External"/><Relationship Id="rId4" Type="http://schemas.openxmlformats.org/officeDocument/2006/relationships/hyperlink" Target="http://localhost/phpmyadmin/index.php?route=/sql&amp;db=expstore&amp;table=member" TargetMode="External"/><Relationship Id="rId9" Type="http://schemas.openxmlformats.org/officeDocument/2006/relationships/hyperlink" Target="http://localhost/phpmyadmin/index.php?route=/sql&amp;db=expstore&amp;table=carousel" TargetMode="External"/><Relationship Id="rId14" Type="http://schemas.openxmlformats.org/officeDocument/2006/relationships/hyperlink" Target="http://localhost/phpmyadmin/index.php?route=/sql&amp;db=expstore&amp;table=message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phpmyadmin/index.php?route=/sql&amp;db=expstore&amp;table=uorder" TargetMode="External"/><Relationship Id="rId13" Type="http://schemas.openxmlformats.org/officeDocument/2006/relationships/hyperlink" Target="http://localhost/phpmyadmin/index.php?route=/sql&amp;db=expstore&amp;table=city" TargetMode="External"/><Relationship Id="rId3" Type="http://schemas.openxmlformats.org/officeDocument/2006/relationships/hyperlink" Target="http://localhost/phpmyadmin/index.php?route=/sql&amp;db=expstore&amp;table=product" TargetMode="External"/><Relationship Id="rId7" Type="http://schemas.openxmlformats.org/officeDocument/2006/relationships/hyperlink" Target="http://localhost/phpmyadmin/index.php?route=/sql&amp;db=expstore&amp;table=cart" TargetMode="External"/><Relationship Id="rId12" Type="http://schemas.openxmlformats.org/officeDocument/2006/relationships/hyperlink" Target="http://localhost/phpmyadmin/index.php?route=/sql&amp;db=expstore&amp;table=addbook" TargetMode="External"/><Relationship Id="rId2" Type="http://schemas.openxmlformats.org/officeDocument/2006/relationships/hyperlink" Target="http://localhost/phpmyadmin/index.php?route=/sql&amp;db=expstore&amp;table=pyclass" TargetMode="External"/><Relationship Id="rId1" Type="http://schemas.openxmlformats.org/officeDocument/2006/relationships/hyperlink" Target="http://localhost/phpmyadmin/index.php?route=/database/structure&amp;db=expstore" TargetMode="External"/><Relationship Id="rId6" Type="http://schemas.openxmlformats.org/officeDocument/2006/relationships/hyperlink" Target="http://localhost/phpmyadmin/index.php?route=/sql&amp;db=expstore&amp;table=hot" TargetMode="External"/><Relationship Id="rId11" Type="http://schemas.openxmlformats.org/officeDocument/2006/relationships/hyperlink" Target="http://localhost/phpmyadmin/index.php?route=/sql&amp;db=expstore&amp;table=member" TargetMode="External"/><Relationship Id="rId5" Type="http://schemas.openxmlformats.org/officeDocument/2006/relationships/hyperlink" Target="http://localhost/phpmyadmin/index.php?route=/sql&amp;db=expstore&amp;table=carousel" TargetMode="External"/><Relationship Id="rId10" Type="http://schemas.openxmlformats.org/officeDocument/2006/relationships/hyperlink" Target="http://localhost/phpmyadmin/index.php?route=/sql&amp;db=expstore&amp;table=message" TargetMode="External"/><Relationship Id="rId4" Type="http://schemas.openxmlformats.org/officeDocument/2006/relationships/hyperlink" Target="http://localhost/phpmyadmin/index.php?route=/sql&amp;db=expstore&amp;table=product_img" TargetMode="External"/><Relationship Id="rId9" Type="http://schemas.openxmlformats.org/officeDocument/2006/relationships/hyperlink" Target="http://localhost/phpmyadmin/index.php?route=/sql&amp;db=expstore&amp;table=feedback" TargetMode="External"/><Relationship Id="rId14" Type="http://schemas.openxmlformats.org/officeDocument/2006/relationships/hyperlink" Target="http://localhost/phpmyadmin/index.php?route=/sql&amp;db=expstore&amp;table=tow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4C992-F167-4D99-92E8-ECAFD385B627}" type="doc">
      <dgm:prSet loTypeId="urn:microsoft.com/office/officeart/2005/8/layout/orgChart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57C81BBC-3D18-4BA3-A67D-B1C624379F33}">
      <dgm:prSet phldrT="[文字]"/>
      <dgm:spPr/>
      <dgm:t>
        <a:bodyPr/>
        <a:lstStyle/>
        <a:p>
          <a:r>
            <a:rPr lang="zh-TW" altLang="en-US" b="1" dirty="0" smtClean="0"/>
            <a:t>首頁</a:t>
          </a:r>
          <a:endParaRPr lang="zh-TW" altLang="en-US" b="1" dirty="0"/>
        </a:p>
      </dgm:t>
    </dgm:pt>
    <dgm:pt modelId="{0F04C09A-80E6-4630-997C-1940081265C2}" type="parTrans" cxnId="{51BC0DEF-1149-4542-B28A-CF03D4320111}">
      <dgm:prSet/>
      <dgm:spPr/>
      <dgm:t>
        <a:bodyPr/>
        <a:lstStyle/>
        <a:p>
          <a:endParaRPr lang="zh-TW" altLang="en-US"/>
        </a:p>
      </dgm:t>
    </dgm:pt>
    <dgm:pt modelId="{9E5C4080-4D7D-4F1F-98CD-B46EE5CC585B}" type="sibTrans" cxnId="{51BC0DEF-1149-4542-B28A-CF03D4320111}">
      <dgm:prSet/>
      <dgm:spPr/>
      <dgm:t>
        <a:bodyPr/>
        <a:lstStyle/>
        <a:p>
          <a:endParaRPr lang="zh-TW" altLang="en-US"/>
        </a:p>
      </dgm:t>
    </dgm:pt>
    <dgm:pt modelId="{A34F3FEB-E886-414D-942F-31F606DBF8D4}">
      <dgm:prSet phldrT="[文字]"/>
      <dgm:spPr/>
      <dgm:t>
        <a:bodyPr/>
        <a:lstStyle/>
        <a:p>
          <a:r>
            <a:rPr lang="zh-TW" altLang="en-US" dirty="0" smtClean="0"/>
            <a:t>產品資訊</a:t>
          </a:r>
          <a:endParaRPr lang="zh-TW" altLang="en-US" dirty="0"/>
        </a:p>
      </dgm:t>
    </dgm:pt>
    <dgm:pt modelId="{9EEEBADE-57C8-4DCF-B813-481D125CB61B}" type="parTrans" cxnId="{D43B5675-54BE-4AF7-9A7F-A604F49708E3}">
      <dgm:prSet/>
      <dgm:spPr/>
      <dgm:t>
        <a:bodyPr/>
        <a:lstStyle/>
        <a:p>
          <a:endParaRPr lang="zh-TW" altLang="en-US"/>
        </a:p>
      </dgm:t>
    </dgm:pt>
    <dgm:pt modelId="{987C7C26-CE89-4E43-A11F-ACD791B6B1B3}" type="sibTrans" cxnId="{D43B5675-54BE-4AF7-9A7F-A604F49708E3}">
      <dgm:prSet/>
      <dgm:spPr/>
      <dgm:t>
        <a:bodyPr/>
        <a:lstStyle/>
        <a:p>
          <a:endParaRPr lang="zh-TW" altLang="en-US"/>
        </a:p>
      </dgm:t>
    </dgm:pt>
    <dgm:pt modelId="{BE3FB054-B378-4FEC-8884-C81683799490}">
      <dgm:prSet phldrT="[文字]"/>
      <dgm:spPr/>
      <dgm:t>
        <a:bodyPr/>
        <a:lstStyle/>
        <a:p>
          <a:r>
            <a:rPr lang="zh-TW" altLang="en-US" dirty="0" smtClean="0"/>
            <a:t>購物車</a:t>
          </a:r>
          <a:endParaRPr lang="zh-TW" altLang="en-US" dirty="0"/>
        </a:p>
      </dgm:t>
    </dgm:pt>
    <dgm:pt modelId="{FE9A58F5-6438-408F-8962-C335239EC3F7}" type="parTrans" cxnId="{7FDC1188-6810-48E8-BE46-8524F7698838}">
      <dgm:prSet/>
      <dgm:spPr/>
      <dgm:t>
        <a:bodyPr/>
        <a:lstStyle/>
        <a:p>
          <a:endParaRPr lang="zh-TW" altLang="en-US"/>
        </a:p>
      </dgm:t>
    </dgm:pt>
    <dgm:pt modelId="{1F48DDCF-9CA7-4CB2-B40A-44956D5855E7}" type="sibTrans" cxnId="{7FDC1188-6810-48E8-BE46-8524F7698838}">
      <dgm:prSet/>
      <dgm:spPr/>
      <dgm:t>
        <a:bodyPr/>
        <a:lstStyle/>
        <a:p>
          <a:endParaRPr lang="zh-TW" altLang="en-US"/>
        </a:p>
      </dgm:t>
    </dgm:pt>
    <dgm:pt modelId="{66C628D0-1E83-49E4-9E15-8601A43B1962}">
      <dgm:prSet/>
      <dgm:spPr/>
      <dgm:t>
        <a:bodyPr/>
        <a:lstStyle/>
        <a:p>
          <a:r>
            <a:rPr lang="zh-TW" altLang="en-US" dirty="0" smtClean="0"/>
            <a:t>前往結帳</a:t>
          </a:r>
          <a:endParaRPr lang="zh-TW" altLang="en-US" dirty="0"/>
        </a:p>
      </dgm:t>
    </dgm:pt>
    <dgm:pt modelId="{9BE66EB8-1EC0-42F6-935B-D406DF384482}" type="parTrans" cxnId="{CA6FA6E0-9859-4B16-9F06-7E3029C3694E}">
      <dgm:prSet/>
      <dgm:spPr/>
      <dgm:t>
        <a:bodyPr/>
        <a:lstStyle/>
        <a:p>
          <a:endParaRPr lang="zh-TW" altLang="en-US"/>
        </a:p>
      </dgm:t>
    </dgm:pt>
    <dgm:pt modelId="{4DCECA0F-2991-480F-9544-8464091C1116}" type="sibTrans" cxnId="{CA6FA6E0-9859-4B16-9F06-7E3029C3694E}">
      <dgm:prSet/>
      <dgm:spPr/>
      <dgm:t>
        <a:bodyPr/>
        <a:lstStyle/>
        <a:p>
          <a:endParaRPr lang="zh-TW" altLang="en-US"/>
        </a:p>
      </dgm:t>
    </dgm:pt>
    <dgm:pt modelId="{F4CF660F-8C2E-46C8-A0D9-06BBA1701DEE}">
      <dgm:prSet/>
      <dgm:spPr/>
      <dgm:t>
        <a:bodyPr/>
        <a:lstStyle/>
        <a:p>
          <a:r>
            <a:rPr lang="zh-TW" altLang="en-US" dirty="0" smtClean="0"/>
            <a:t>客服中心</a:t>
          </a:r>
          <a:endParaRPr lang="zh-TW" altLang="en-US" dirty="0"/>
        </a:p>
      </dgm:t>
    </dgm:pt>
    <dgm:pt modelId="{CFB00D3F-3062-423E-B050-53D0BFE3BBC9}" type="parTrans" cxnId="{43369A22-3EE5-4399-B40A-A97A5C0B41ED}">
      <dgm:prSet/>
      <dgm:spPr/>
      <dgm:t>
        <a:bodyPr/>
        <a:lstStyle/>
        <a:p>
          <a:endParaRPr lang="zh-TW" altLang="en-US"/>
        </a:p>
      </dgm:t>
    </dgm:pt>
    <dgm:pt modelId="{D4F370D6-3049-4DF3-86C4-88801C75CF56}" type="sibTrans" cxnId="{43369A22-3EE5-4399-B40A-A97A5C0B41ED}">
      <dgm:prSet/>
      <dgm:spPr/>
      <dgm:t>
        <a:bodyPr/>
        <a:lstStyle/>
        <a:p>
          <a:endParaRPr lang="zh-TW" altLang="en-US"/>
        </a:p>
      </dgm:t>
    </dgm:pt>
    <dgm:pt modelId="{4AAB3BEF-644B-4218-863E-06A14D39E64D}">
      <dgm:prSet/>
      <dgm:spPr/>
      <dgm:t>
        <a:bodyPr/>
        <a:lstStyle/>
        <a:p>
          <a:r>
            <a:rPr lang="zh-TW" altLang="en-US" dirty="0" smtClean="0"/>
            <a:t>聯絡我們</a:t>
          </a:r>
          <a:endParaRPr lang="zh-TW" altLang="en-US" dirty="0"/>
        </a:p>
      </dgm:t>
    </dgm:pt>
    <dgm:pt modelId="{7E3641DE-C1A8-44B9-B46E-16EC9D6BB41E}" type="parTrans" cxnId="{BD903E1B-C51B-4BE9-BCBE-055164B7A4C3}">
      <dgm:prSet/>
      <dgm:spPr/>
      <dgm:t>
        <a:bodyPr/>
        <a:lstStyle/>
        <a:p>
          <a:endParaRPr lang="zh-TW" altLang="en-US"/>
        </a:p>
      </dgm:t>
    </dgm:pt>
    <dgm:pt modelId="{B14BB753-797B-44D6-AF2B-3C2114BEF394}" type="sibTrans" cxnId="{BD903E1B-C51B-4BE9-BCBE-055164B7A4C3}">
      <dgm:prSet/>
      <dgm:spPr/>
      <dgm:t>
        <a:bodyPr/>
        <a:lstStyle/>
        <a:p>
          <a:endParaRPr lang="zh-TW" altLang="en-US"/>
        </a:p>
      </dgm:t>
    </dgm:pt>
    <dgm:pt modelId="{B2336457-2C3C-4141-931E-43FD7B1BA87F}">
      <dgm:prSet/>
      <dgm:spPr/>
      <dgm:t>
        <a:bodyPr/>
        <a:lstStyle/>
        <a:p>
          <a:r>
            <a:rPr lang="zh-TW" altLang="en-US" dirty="0" smtClean="0"/>
            <a:t>關於我們</a:t>
          </a:r>
          <a:endParaRPr lang="zh-TW" altLang="en-US" dirty="0"/>
        </a:p>
      </dgm:t>
    </dgm:pt>
    <dgm:pt modelId="{2A6C601D-6137-4F48-92B3-E8D8B99DD4F4}" type="parTrans" cxnId="{CCC49EE7-C2A2-4374-8194-347245D4B020}">
      <dgm:prSet/>
      <dgm:spPr/>
      <dgm:t>
        <a:bodyPr/>
        <a:lstStyle/>
        <a:p>
          <a:endParaRPr lang="zh-TW" altLang="en-US"/>
        </a:p>
      </dgm:t>
    </dgm:pt>
    <dgm:pt modelId="{4BD7B002-82DE-42A2-89AA-2A18162E3F0F}" type="sibTrans" cxnId="{CCC49EE7-C2A2-4374-8194-347245D4B020}">
      <dgm:prSet/>
      <dgm:spPr/>
      <dgm:t>
        <a:bodyPr/>
        <a:lstStyle/>
        <a:p>
          <a:endParaRPr lang="zh-TW" altLang="en-US"/>
        </a:p>
      </dgm:t>
    </dgm:pt>
    <dgm:pt modelId="{B9C65F96-FEFD-4675-A69C-0293A8A563F6}">
      <dgm:prSet/>
      <dgm:spPr/>
      <dgm:t>
        <a:bodyPr/>
        <a:lstStyle/>
        <a:p>
          <a:r>
            <a:rPr lang="zh-TW" altLang="en-US" dirty="0" smtClean="0"/>
            <a:t>常見</a:t>
          </a:r>
          <a:r>
            <a:rPr lang="en-US" altLang="zh-TW" dirty="0" smtClean="0"/>
            <a:t>Q&amp;A</a:t>
          </a:r>
          <a:endParaRPr lang="zh-TW" altLang="en-US" dirty="0"/>
        </a:p>
      </dgm:t>
    </dgm:pt>
    <dgm:pt modelId="{4B6EEA71-F3E3-4B46-A2BC-83821BAE0CC0}" type="parTrans" cxnId="{DD9E5D9C-7676-4EC2-83A3-21F7C184D909}">
      <dgm:prSet/>
      <dgm:spPr/>
      <dgm:t>
        <a:bodyPr/>
        <a:lstStyle/>
        <a:p>
          <a:endParaRPr lang="zh-TW" altLang="en-US"/>
        </a:p>
      </dgm:t>
    </dgm:pt>
    <dgm:pt modelId="{EE23E293-E67D-4EFA-AC5C-F75121192924}" type="sibTrans" cxnId="{DD9E5D9C-7676-4EC2-83A3-21F7C184D909}">
      <dgm:prSet/>
      <dgm:spPr/>
      <dgm:t>
        <a:bodyPr/>
        <a:lstStyle/>
        <a:p>
          <a:endParaRPr lang="zh-TW" altLang="en-US"/>
        </a:p>
      </dgm:t>
    </dgm:pt>
    <dgm:pt modelId="{2052B199-68FF-4553-BF9B-D382ED3EBDE3}">
      <dgm:prSet/>
      <dgm:spPr/>
      <dgm:t>
        <a:bodyPr/>
        <a:lstStyle/>
        <a:p>
          <a:r>
            <a:rPr lang="zh-TW" altLang="en-US" dirty="0" smtClean="0"/>
            <a:t>博弈名詞解釋</a:t>
          </a:r>
          <a:endParaRPr lang="zh-TW" altLang="en-US" dirty="0"/>
        </a:p>
      </dgm:t>
    </dgm:pt>
    <dgm:pt modelId="{22EBFF19-8936-42E0-AEEC-B2192C06E12D}" type="parTrans" cxnId="{12B7C7BD-65BE-4D26-8028-FDE635856C36}">
      <dgm:prSet/>
      <dgm:spPr/>
      <dgm:t>
        <a:bodyPr/>
        <a:lstStyle/>
        <a:p>
          <a:endParaRPr lang="zh-TW" altLang="en-US"/>
        </a:p>
      </dgm:t>
    </dgm:pt>
    <dgm:pt modelId="{CFB64A5C-8E64-4424-B4A0-4DACCACCF7EA}" type="sibTrans" cxnId="{12B7C7BD-65BE-4D26-8028-FDE635856C36}">
      <dgm:prSet/>
      <dgm:spPr/>
      <dgm:t>
        <a:bodyPr/>
        <a:lstStyle/>
        <a:p>
          <a:endParaRPr lang="zh-TW" altLang="en-US"/>
        </a:p>
      </dgm:t>
    </dgm:pt>
    <dgm:pt modelId="{B35D43EE-26F6-45AC-B603-AA8CC8EC2E73}">
      <dgm:prSet phldrT="[文字]"/>
      <dgm:spPr/>
      <dgm:t>
        <a:bodyPr/>
        <a:lstStyle/>
        <a:p>
          <a:r>
            <a:rPr lang="zh-TW" altLang="en-US" dirty="0" smtClean="0"/>
            <a:t>操作功能</a:t>
          </a:r>
          <a:endParaRPr lang="zh-TW" altLang="en-US" dirty="0"/>
        </a:p>
      </dgm:t>
    </dgm:pt>
    <dgm:pt modelId="{38B88158-615C-4620-B9F7-993F8099EE90}" type="parTrans" cxnId="{445A1C3A-DCD8-4B58-95F3-EBD785BBE2C7}">
      <dgm:prSet/>
      <dgm:spPr/>
      <dgm:t>
        <a:bodyPr/>
        <a:lstStyle/>
        <a:p>
          <a:endParaRPr lang="zh-TW" altLang="en-US"/>
        </a:p>
      </dgm:t>
    </dgm:pt>
    <dgm:pt modelId="{0DEB946C-DE27-4638-AC08-1863E13EF610}" type="sibTrans" cxnId="{445A1C3A-DCD8-4B58-95F3-EBD785BBE2C7}">
      <dgm:prSet/>
      <dgm:spPr/>
      <dgm:t>
        <a:bodyPr/>
        <a:lstStyle/>
        <a:p>
          <a:endParaRPr lang="zh-TW" altLang="en-US"/>
        </a:p>
      </dgm:t>
    </dgm:pt>
    <dgm:pt modelId="{40074D42-8628-4F6F-B2DE-06F5DA54EF56}">
      <dgm:prSet/>
      <dgm:spPr/>
      <dgm:t>
        <a:bodyPr/>
        <a:lstStyle/>
        <a:p>
          <a:r>
            <a:rPr lang="zh-TW" altLang="en-US" dirty="0" smtClean="0"/>
            <a:t>販售功能</a:t>
          </a:r>
          <a:endParaRPr lang="zh-TW" altLang="en-US" dirty="0"/>
        </a:p>
      </dgm:t>
    </dgm:pt>
    <dgm:pt modelId="{0E289248-2455-4E4A-BF6C-2DF1EF1BCBBB}" type="parTrans" cxnId="{4BFA5CED-683C-4866-AABA-37DD60C88B37}">
      <dgm:prSet/>
      <dgm:spPr/>
      <dgm:t>
        <a:bodyPr/>
        <a:lstStyle/>
        <a:p>
          <a:endParaRPr lang="zh-TW" altLang="en-US"/>
        </a:p>
      </dgm:t>
    </dgm:pt>
    <dgm:pt modelId="{C2B4A8ED-BA8F-4A93-8545-733469E3D2F6}" type="sibTrans" cxnId="{4BFA5CED-683C-4866-AABA-37DD60C88B37}">
      <dgm:prSet/>
      <dgm:spPr/>
      <dgm:t>
        <a:bodyPr/>
        <a:lstStyle/>
        <a:p>
          <a:endParaRPr lang="zh-TW" altLang="en-US"/>
        </a:p>
      </dgm:t>
    </dgm:pt>
    <dgm:pt modelId="{C44882C1-5B10-479B-9855-1072D3FAF42D}">
      <dgm:prSet phldrT="[文字]"/>
      <dgm:spPr/>
      <dgm:t>
        <a:bodyPr/>
        <a:lstStyle/>
        <a:p>
          <a:r>
            <a:rPr lang="zh-TW" altLang="en-US" dirty="0" smtClean="0"/>
            <a:t>會員功能</a:t>
          </a:r>
          <a:endParaRPr lang="zh-TW" altLang="en-US" dirty="0"/>
        </a:p>
      </dgm:t>
    </dgm:pt>
    <dgm:pt modelId="{DCE44D45-E13A-4064-9348-5903CD944FB2}" type="parTrans" cxnId="{0F384A68-700F-42DB-B037-56C7F51D582C}">
      <dgm:prSet/>
      <dgm:spPr/>
      <dgm:t>
        <a:bodyPr/>
        <a:lstStyle/>
        <a:p>
          <a:endParaRPr lang="zh-TW" altLang="en-US"/>
        </a:p>
      </dgm:t>
    </dgm:pt>
    <dgm:pt modelId="{C5BAF52C-3F81-479C-95CF-6907DA4B8D0A}" type="sibTrans" cxnId="{0F384A68-700F-42DB-B037-56C7F51D582C}">
      <dgm:prSet/>
      <dgm:spPr/>
      <dgm:t>
        <a:bodyPr/>
        <a:lstStyle/>
        <a:p>
          <a:endParaRPr lang="zh-TW" altLang="en-US"/>
        </a:p>
      </dgm:t>
    </dgm:pt>
    <dgm:pt modelId="{0B666BEB-420C-4729-B896-7070BAAD8C00}">
      <dgm:prSet/>
      <dgm:spPr/>
      <dgm:t>
        <a:bodyPr/>
        <a:lstStyle/>
        <a:p>
          <a:r>
            <a:rPr lang="zh-TW" altLang="en-US" dirty="0" smtClean="0"/>
            <a:t>推廣介紹</a:t>
          </a:r>
          <a:endParaRPr lang="zh-TW" altLang="en-US" dirty="0"/>
        </a:p>
      </dgm:t>
    </dgm:pt>
    <dgm:pt modelId="{D079488E-A2CB-4505-A917-2DECEE109F69}" type="parTrans" cxnId="{778BC6E1-5E86-452E-BC2A-192A2E85230C}">
      <dgm:prSet/>
      <dgm:spPr/>
      <dgm:t>
        <a:bodyPr/>
        <a:lstStyle/>
        <a:p>
          <a:endParaRPr lang="zh-TW" altLang="en-US"/>
        </a:p>
      </dgm:t>
    </dgm:pt>
    <dgm:pt modelId="{9088A843-1023-4F57-AFB8-A332BF78BD1B}" type="sibTrans" cxnId="{778BC6E1-5E86-452E-BC2A-192A2E85230C}">
      <dgm:prSet/>
      <dgm:spPr/>
      <dgm:t>
        <a:bodyPr/>
        <a:lstStyle/>
        <a:p>
          <a:endParaRPr lang="zh-TW" altLang="en-US"/>
        </a:p>
      </dgm:t>
    </dgm:pt>
    <dgm:pt modelId="{B55AE3D9-F56C-41BE-A97E-DBD6AD2437E0}">
      <dgm:prSet phldrT="[文字]"/>
      <dgm:spPr/>
      <dgm:t>
        <a:bodyPr/>
        <a:lstStyle/>
        <a:p>
          <a:r>
            <a:rPr lang="zh-TW" altLang="en-US" dirty="0" smtClean="0"/>
            <a:t>購買遊戲幣</a:t>
          </a:r>
          <a:endParaRPr lang="zh-TW" altLang="en-US" dirty="0"/>
        </a:p>
      </dgm:t>
    </dgm:pt>
    <dgm:pt modelId="{41FE9966-A6E8-4566-85E7-C9A701F9B7AC}" type="parTrans" cxnId="{E5430DB3-B942-4F42-B906-F75191899D02}">
      <dgm:prSet/>
      <dgm:spPr/>
      <dgm:t>
        <a:bodyPr/>
        <a:lstStyle/>
        <a:p>
          <a:endParaRPr lang="zh-TW" altLang="en-US"/>
        </a:p>
      </dgm:t>
    </dgm:pt>
    <dgm:pt modelId="{4E565076-167F-4147-8455-594A9AC45365}" type="sibTrans" cxnId="{E5430DB3-B942-4F42-B906-F75191899D02}">
      <dgm:prSet/>
      <dgm:spPr/>
      <dgm:t>
        <a:bodyPr/>
        <a:lstStyle/>
        <a:p>
          <a:endParaRPr lang="zh-TW" altLang="en-US"/>
        </a:p>
      </dgm:t>
    </dgm:pt>
    <dgm:pt modelId="{4B763B78-8CEC-48CC-861E-EBF4673F4580}">
      <dgm:prSet phldrT="[文字]"/>
      <dgm:spPr/>
      <dgm:t>
        <a:bodyPr/>
        <a:lstStyle/>
        <a:p>
          <a:r>
            <a:rPr lang="zh-TW" altLang="en-US" dirty="0" smtClean="0"/>
            <a:t>博奕攻略</a:t>
          </a:r>
          <a:endParaRPr lang="zh-TW" altLang="en-US" dirty="0"/>
        </a:p>
      </dgm:t>
    </dgm:pt>
    <dgm:pt modelId="{402F93C8-FA93-4D41-ADC2-1216E6D7E4DC}" type="parTrans" cxnId="{F80B4F06-C2D0-46ED-88B4-1F9A6CD1E714}">
      <dgm:prSet/>
      <dgm:spPr/>
      <dgm:t>
        <a:bodyPr/>
        <a:lstStyle/>
        <a:p>
          <a:endParaRPr lang="zh-TW" altLang="en-US"/>
        </a:p>
      </dgm:t>
    </dgm:pt>
    <dgm:pt modelId="{91393579-E492-4332-969B-59B60410AB7B}" type="sibTrans" cxnId="{F80B4F06-C2D0-46ED-88B4-1F9A6CD1E714}">
      <dgm:prSet/>
      <dgm:spPr/>
      <dgm:t>
        <a:bodyPr/>
        <a:lstStyle/>
        <a:p>
          <a:endParaRPr lang="zh-TW" altLang="en-US"/>
        </a:p>
      </dgm:t>
    </dgm:pt>
    <dgm:pt modelId="{4778D2F4-8D55-4B8A-8F84-CC91FF633170}">
      <dgm:prSet/>
      <dgm:spPr/>
      <dgm:t>
        <a:bodyPr/>
        <a:lstStyle/>
        <a:p>
          <a:r>
            <a:rPr lang="zh-TW" altLang="en-US" dirty="0" smtClean="0"/>
            <a:t>網站推薦</a:t>
          </a:r>
          <a:endParaRPr lang="zh-TW" altLang="en-US" dirty="0"/>
        </a:p>
      </dgm:t>
    </dgm:pt>
    <dgm:pt modelId="{2DBED2AD-2588-4EDF-AF7C-B8BEE805BABF}" type="parTrans" cxnId="{9CF434E0-45BD-49EF-B301-02E10A86BEFE}">
      <dgm:prSet/>
      <dgm:spPr/>
      <dgm:t>
        <a:bodyPr/>
        <a:lstStyle/>
        <a:p>
          <a:endParaRPr lang="zh-TW" altLang="en-US"/>
        </a:p>
      </dgm:t>
    </dgm:pt>
    <dgm:pt modelId="{03E59D4C-C3AD-41B0-99D4-C524C7CF942B}" type="sibTrans" cxnId="{9CF434E0-45BD-49EF-B301-02E10A86BEFE}">
      <dgm:prSet/>
      <dgm:spPr/>
      <dgm:t>
        <a:bodyPr/>
        <a:lstStyle/>
        <a:p>
          <a:endParaRPr lang="zh-TW" altLang="en-US"/>
        </a:p>
      </dgm:t>
    </dgm:pt>
    <dgm:pt modelId="{7B8998D7-ACFC-430A-B9A9-B981AD4265A6}">
      <dgm:prSet/>
      <dgm:spPr/>
      <dgm:t>
        <a:bodyPr/>
        <a:lstStyle/>
        <a:p>
          <a:r>
            <a:rPr lang="zh-TW" altLang="en-US" dirty="0" smtClean="0"/>
            <a:t>遊戲介紹</a:t>
          </a:r>
          <a:endParaRPr lang="zh-TW" altLang="en-US" dirty="0"/>
        </a:p>
      </dgm:t>
    </dgm:pt>
    <dgm:pt modelId="{F57CB7F7-18E8-4558-805F-57F973CFDDFE}" type="parTrans" cxnId="{DF7DE422-4AE0-4FC3-886D-E9E39DDF006B}">
      <dgm:prSet/>
      <dgm:spPr/>
      <dgm:t>
        <a:bodyPr/>
        <a:lstStyle/>
        <a:p>
          <a:endParaRPr lang="zh-TW" altLang="en-US"/>
        </a:p>
      </dgm:t>
    </dgm:pt>
    <dgm:pt modelId="{FFB712AD-010E-45CF-8262-B5E91AEF2E70}" type="sibTrans" cxnId="{DF7DE422-4AE0-4FC3-886D-E9E39DDF006B}">
      <dgm:prSet/>
      <dgm:spPr/>
      <dgm:t>
        <a:bodyPr/>
        <a:lstStyle/>
        <a:p>
          <a:endParaRPr lang="zh-TW" altLang="en-US"/>
        </a:p>
      </dgm:t>
    </dgm:pt>
    <dgm:pt modelId="{E189B37E-0BF0-4278-8F99-2FDD57CBB770}">
      <dgm:prSet/>
      <dgm:spPr/>
      <dgm:t>
        <a:bodyPr/>
        <a:lstStyle/>
        <a:p>
          <a:r>
            <a:rPr lang="zh-TW" altLang="en-US" smtClean="0"/>
            <a:t>競賽活動</a:t>
          </a:r>
          <a:endParaRPr lang="zh-TW" altLang="en-US" dirty="0"/>
        </a:p>
      </dgm:t>
    </dgm:pt>
    <dgm:pt modelId="{10EB4982-3812-489E-9161-C00DCD4FCB5F}" type="parTrans" cxnId="{A56BD836-0A6F-4E41-9F49-E97F41C73E55}">
      <dgm:prSet/>
      <dgm:spPr/>
      <dgm:t>
        <a:bodyPr/>
        <a:lstStyle/>
        <a:p>
          <a:endParaRPr lang="zh-TW" altLang="en-US"/>
        </a:p>
      </dgm:t>
    </dgm:pt>
    <dgm:pt modelId="{53C6D57B-34FF-47ED-B804-21FFE1FB4CE0}" type="sibTrans" cxnId="{A56BD836-0A6F-4E41-9F49-E97F41C73E55}">
      <dgm:prSet/>
      <dgm:spPr/>
      <dgm:t>
        <a:bodyPr/>
        <a:lstStyle/>
        <a:p>
          <a:endParaRPr lang="zh-TW" altLang="en-US"/>
        </a:p>
      </dgm:t>
    </dgm:pt>
    <dgm:pt modelId="{21382934-42D5-4F6B-907B-A217C18E380F}">
      <dgm:prSet phldrT="[文字]"/>
      <dgm:spPr/>
      <dgm:t>
        <a:bodyPr/>
        <a:lstStyle/>
        <a:p>
          <a:r>
            <a:rPr lang="zh-TW" altLang="en-US" dirty="0" smtClean="0"/>
            <a:t>會員註冊</a:t>
          </a:r>
          <a:endParaRPr lang="zh-TW" altLang="en-US" dirty="0"/>
        </a:p>
      </dgm:t>
    </dgm:pt>
    <dgm:pt modelId="{8F92E65F-8550-42FA-BF27-D31F613CD17A}" type="sibTrans" cxnId="{06C468FD-1542-431C-9A6C-D0391F548776}">
      <dgm:prSet/>
      <dgm:spPr/>
      <dgm:t>
        <a:bodyPr/>
        <a:lstStyle/>
        <a:p>
          <a:endParaRPr lang="zh-TW" altLang="en-US"/>
        </a:p>
      </dgm:t>
    </dgm:pt>
    <dgm:pt modelId="{DB32EE29-24AA-4416-9D45-4FD0CC845476}" type="parTrans" cxnId="{06C468FD-1542-431C-9A6C-D0391F548776}">
      <dgm:prSet/>
      <dgm:spPr/>
      <dgm:t>
        <a:bodyPr/>
        <a:lstStyle/>
        <a:p>
          <a:endParaRPr lang="zh-TW" altLang="en-US"/>
        </a:p>
      </dgm:t>
    </dgm:pt>
    <dgm:pt modelId="{EFF5A900-19FF-4C4D-B0FC-DEEC545E65FC}">
      <dgm:prSet phldrT="[文字]"/>
      <dgm:spPr/>
      <dgm:t>
        <a:bodyPr/>
        <a:lstStyle/>
        <a:p>
          <a:r>
            <a:rPr lang="zh-TW" altLang="en-US" dirty="0" smtClean="0"/>
            <a:t>會員登入</a:t>
          </a:r>
          <a:r>
            <a:rPr lang="en-US" altLang="zh-TW" dirty="0" smtClean="0"/>
            <a:t>/</a:t>
          </a:r>
          <a:r>
            <a:rPr lang="zh-TW" altLang="en-US" dirty="0" smtClean="0"/>
            <a:t>會員登出</a:t>
          </a:r>
          <a:endParaRPr lang="zh-TW" altLang="en-US" dirty="0"/>
        </a:p>
      </dgm:t>
    </dgm:pt>
    <dgm:pt modelId="{06B5BD33-2E3E-41EA-A671-9F6D9980F5A2}" type="parTrans" cxnId="{042E1566-429D-498D-BBE4-C02E62372639}">
      <dgm:prSet/>
      <dgm:spPr/>
      <dgm:t>
        <a:bodyPr/>
        <a:lstStyle/>
        <a:p>
          <a:endParaRPr lang="zh-TW" altLang="en-US"/>
        </a:p>
      </dgm:t>
    </dgm:pt>
    <dgm:pt modelId="{89D0FFA7-A212-40C4-B52F-91F722B13649}" type="sibTrans" cxnId="{042E1566-429D-498D-BBE4-C02E62372639}">
      <dgm:prSet/>
      <dgm:spPr/>
      <dgm:t>
        <a:bodyPr/>
        <a:lstStyle/>
        <a:p>
          <a:endParaRPr lang="zh-TW" altLang="en-US"/>
        </a:p>
      </dgm:t>
    </dgm:pt>
    <dgm:pt modelId="{37AC7870-77A2-4F93-A752-B75C309FBA93}">
      <dgm:prSet/>
      <dgm:spPr/>
      <dgm:t>
        <a:bodyPr/>
        <a:lstStyle/>
        <a:p>
          <a:r>
            <a:rPr lang="zh-TW" altLang="en-US" dirty="0" smtClean="0"/>
            <a:t>更改收件人</a:t>
          </a:r>
          <a:endParaRPr lang="zh-TW" altLang="en-US" dirty="0"/>
        </a:p>
      </dgm:t>
    </dgm:pt>
    <dgm:pt modelId="{20B47E6D-145B-4AA4-92AB-1B2B134F20C8}" type="sibTrans" cxnId="{5D63FA9D-A40F-41FE-BA30-01F9FB1B53EE}">
      <dgm:prSet/>
      <dgm:spPr/>
      <dgm:t>
        <a:bodyPr/>
        <a:lstStyle/>
        <a:p>
          <a:endParaRPr lang="zh-TW" altLang="en-US"/>
        </a:p>
      </dgm:t>
    </dgm:pt>
    <dgm:pt modelId="{0F9613B3-3D76-4D46-9553-E2FBBA210147}" type="parTrans" cxnId="{5D63FA9D-A40F-41FE-BA30-01F9FB1B53EE}">
      <dgm:prSet/>
      <dgm:spPr/>
      <dgm:t>
        <a:bodyPr/>
        <a:lstStyle/>
        <a:p>
          <a:endParaRPr lang="zh-TW" altLang="en-US"/>
        </a:p>
      </dgm:t>
    </dgm:pt>
    <dgm:pt modelId="{23B67457-94AD-4C8D-A457-D7A1A39A4275}">
      <dgm:prSet/>
      <dgm:spPr/>
      <dgm:t>
        <a:bodyPr/>
        <a:lstStyle/>
        <a:p>
          <a:r>
            <a:rPr lang="zh-TW" altLang="en-US" dirty="0" smtClean="0"/>
            <a:t>選擇付款方式</a:t>
          </a:r>
          <a:endParaRPr lang="zh-TW" altLang="en-US" dirty="0"/>
        </a:p>
      </dgm:t>
    </dgm:pt>
    <dgm:pt modelId="{928527BE-01DF-47C0-A6B9-1EC084A46AA0}" type="parTrans" cxnId="{FD6817D2-0251-4F34-9D46-637951C86238}">
      <dgm:prSet/>
      <dgm:spPr/>
      <dgm:t>
        <a:bodyPr/>
        <a:lstStyle/>
        <a:p>
          <a:endParaRPr lang="zh-TW" altLang="en-US"/>
        </a:p>
      </dgm:t>
    </dgm:pt>
    <dgm:pt modelId="{2FB16ED6-2142-4DAA-9C5B-4842D95E63FC}" type="sibTrans" cxnId="{FD6817D2-0251-4F34-9D46-637951C86238}">
      <dgm:prSet/>
      <dgm:spPr/>
      <dgm:t>
        <a:bodyPr/>
        <a:lstStyle/>
        <a:p>
          <a:endParaRPr lang="zh-TW" altLang="en-US"/>
        </a:p>
      </dgm:t>
    </dgm:pt>
    <dgm:pt modelId="{665F1938-CF09-4EF7-B37E-58CE294886DA}">
      <dgm:prSet/>
      <dgm:spPr/>
      <dgm:t>
        <a:bodyPr/>
        <a:lstStyle/>
        <a:p>
          <a:r>
            <a:rPr lang="zh-TW" altLang="en-US" dirty="0" smtClean="0"/>
            <a:t>刪除商品</a:t>
          </a:r>
          <a:endParaRPr lang="zh-TW" altLang="en-US" dirty="0"/>
        </a:p>
      </dgm:t>
    </dgm:pt>
    <dgm:pt modelId="{016841DE-F7F8-4B6E-B3EA-32D5FC310ADE}" type="parTrans" cxnId="{D3A961DF-E806-4A35-8535-BA4BC351DCEC}">
      <dgm:prSet/>
      <dgm:spPr/>
      <dgm:t>
        <a:bodyPr/>
        <a:lstStyle/>
        <a:p>
          <a:endParaRPr lang="zh-TW" altLang="en-US"/>
        </a:p>
      </dgm:t>
    </dgm:pt>
    <dgm:pt modelId="{B45A5AD6-57D2-48F5-B15F-A458027E30B9}" type="sibTrans" cxnId="{D3A961DF-E806-4A35-8535-BA4BC351DCEC}">
      <dgm:prSet/>
      <dgm:spPr/>
      <dgm:t>
        <a:bodyPr/>
        <a:lstStyle/>
        <a:p>
          <a:endParaRPr lang="zh-TW" altLang="en-US"/>
        </a:p>
      </dgm:t>
    </dgm:pt>
    <dgm:pt modelId="{15F08BC2-41AD-49BE-B3B7-D68CCF010199}">
      <dgm:prSet/>
      <dgm:spPr/>
      <dgm:t>
        <a:bodyPr/>
        <a:lstStyle/>
        <a:p>
          <a:r>
            <a:rPr lang="zh-TW" altLang="en-US" smtClean="0"/>
            <a:t>清空購物車</a:t>
          </a:r>
          <a:endParaRPr lang="zh-TW" altLang="en-US" dirty="0"/>
        </a:p>
      </dgm:t>
    </dgm:pt>
    <dgm:pt modelId="{187F1DF0-D46D-4EC7-BA52-82C504D3BF1B}" type="parTrans" cxnId="{7AE6ABF8-B267-4781-B12D-2C81AA9DAF61}">
      <dgm:prSet/>
      <dgm:spPr/>
      <dgm:t>
        <a:bodyPr/>
        <a:lstStyle/>
        <a:p>
          <a:endParaRPr lang="zh-TW" altLang="en-US"/>
        </a:p>
      </dgm:t>
    </dgm:pt>
    <dgm:pt modelId="{3772DEB0-081F-484B-B749-AA075A0EE05E}" type="sibTrans" cxnId="{7AE6ABF8-B267-4781-B12D-2C81AA9DAF61}">
      <dgm:prSet/>
      <dgm:spPr/>
      <dgm:t>
        <a:bodyPr/>
        <a:lstStyle/>
        <a:p>
          <a:endParaRPr lang="zh-TW" altLang="en-US"/>
        </a:p>
      </dgm:t>
    </dgm:pt>
    <dgm:pt modelId="{AB23CFCC-6E95-44BD-95CE-38AD5AA3EB67}">
      <dgm:prSet/>
      <dgm:spPr/>
      <dgm:t>
        <a:bodyPr/>
        <a:lstStyle/>
        <a:p>
          <a:r>
            <a:rPr lang="zh-TW" altLang="en-US" dirty="0" smtClean="0"/>
            <a:t>變更商品數量</a:t>
          </a:r>
          <a:endParaRPr lang="zh-TW" altLang="en-US" dirty="0"/>
        </a:p>
      </dgm:t>
    </dgm:pt>
    <dgm:pt modelId="{41E2D2AC-DAC5-4533-BDAA-DC6059720982}" type="parTrans" cxnId="{05A5F34E-CAB8-45D4-B1DB-4AE1D4340884}">
      <dgm:prSet/>
      <dgm:spPr/>
      <dgm:t>
        <a:bodyPr/>
        <a:lstStyle/>
        <a:p>
          <a:endParaRPr lang="zh-TW" altLang="en-US"/>
        </a:p>
      </dgm:t>
    </dgm:pt>
    <dgm:pt modelId="{F1009700-22A0-4238-9E2E-E905A94E356F}" type="sibTrans" cxnId="{05A5F34E-CAB8-45D4-B1DB-4AE1D4340884}">
      <dgm:prSet/>
      <dgm:spPr/>
      <dgm:t>
        <a:bodyPr/>
        <a:lstStyle/>
        <a:p>
          <a:endParaRPr lang="zh-TW" altLang="en-US"/>
        </a:p>
      </dgm:t>
    </dgm:pt>
    <dgm:pt modelId="{3388DBAA-3C40-4C39-BD9D-828AFC8CB787}">
      <dgm:prSet/>
      <dgm:spPr/>
      <dgm:t>
        <a:bodyPr/>
        <a:lstStyle/>
        <a:p>
          <a:r>
            <a:rPr lang="zh-TW" altLang="en-US" dirty="0" smtClean="0"/>
            <a:t>會員中心</a:t>
          </a:r>
          <a:endParaRPr lang="zh-TW" altLang="en-US" dirty="0"/>
        </a:p>
      </dgm:t>
    </dgm:pt>
    <dgm:pt modelId="{89D3D93B-CEA9-4C05-95D9-70C8074EE154}" type="parTrans" cxnId="{351FD512-C4DD-4D38-9BC1-47C24858B1A8}">
      <dgm:prSet/>
      <dgm:spPr/>
      <dgm:t>
        <a:bodyPr/>
        <a:lstStyle/>
        <a:p>
          <a:endParaRPr lang="zh-TW" altLang="en-US"/>
        </a:p>
      </dgm:t>
    </dgm:pt>
    <dgm:pt modelId="{6EA9B445-9FAD-462D-B9D3-1CC593D58B1B}" type="sibTrans" cxnId="{351FD512-C4DD-4D38-9BC1-47C24858B1A8}">
      <dgm:prSet/>
      <dgm:spPr/>
      <dgm:t>
        <a:bodyPr/>
        <a:lstStyle/>
        <a:p>
          <a:endParaRPr lang="zh-TW" altLang="en-US"/>
        </a:p>
      </dgm:t>
    </dgm:pt>
    <dgm:pt modelId="{45870E36-6ABB-45E5-8D60-08AD029E5BDC}">
      <dgm:prSet/>
      <dgm:spPr/>
      <dgm:t>
        <a:bodyPr/>
        <a:lstStyle/>
        <a:p>
          <a:r>
            <a:rPr lang="zh-TW" altLang="en-US" dirty="0" smtClean="0"/>
            <a:t>查詢訂單</a:t>
          </a:r>
          <a:endParaRPr lang="zh-TW" altLang="en-US" dirty="0"/>
        </a:p>
      </dgm:t>
    </dgm:pt>
    <dgm:pt modelId="{54C452E9-85E4-40E0-8B87-D8A685707F5A}" type="sibTrans" cxnId="{D4F9C11A-8BFB-486C-9FA2-4FA9EE652557}">
      <dgm:prSet/>
      <dgm:spPr/>
      <dgm:t>
        <a:bodyPr/>
        <a:lstStyle/>
        <a:p>
          <a:endParaRPr lang="zh-TW" altLang="en-US"/>
        </a:p>
      </dgm:t>
    </dgm:pt>
    <dgm:pt modelId="{6C103D56-5279-4764-8B63-021999EB0C80}" type="parTrans" cxnId="{D4F9C11A-8BFB-486C-9FA2-4FA9EE652557}">
      <dgm:prSet/>
      <dgm:spPr/>
      <dgm:t>
        <a:bodyPr/>
        <a:lstStyle/>
        <a:p>
          <a:endParaRPr lang="zh-TW" altLang="en-US"/>
        </a:p>
      </dgm:t>
    </dgm:pt>
    <dgm:pt modelId="{D4376C40-258E-4BA8-A444-982A62B3DCE6}">
      <dgm:prSet/>
      <dgm:spPr/>
      <dgm:t>
        <a:bodyPr/>
        <a:lstStyle/>
        <a:p>
          <a:r>
            <a:rPr lang="zh-TW" altLang="en-US" dirty="0" smtClean="0"/>
            <a:t>站內通知信</a:t>
          </a:r>
          <a:endParaRPr lang="zh-TW" altLang="en-US" dirty="0"/>
        </a:p>
      </dgm:t>
    </dgm:pt>
    <dgm:pt modelId="{79580B0C-4762-4976-A811-EBC50227845F}" type="parTrans" cxnId="{1E03A87B-48CF-429C-82D5-F69FC580CF28}">
      <dgm:prSet/>
      <dgm:spPr/>
      <dgm:t>
        <a:bodyPr/>
        <a:lstStyle/>
        <a:p>
          <a:endParaRPr lang="zh-TW" altLang="en-US"/>
        </a:p>
      </dgm:t>
    </dgm:pt>
    <dgm:pt modelId="{7CC4DF4F-5B11-4E96-B4E3-732BE46E9709}" type="sibTrans" cxnId="{1E03A87B-48CF-429C-82D5-F69FC580CF28}">
      <dgm:prSet/>
      <dgm:spPr/>
      <dgm:t>
        <a:bodyPr/>
        <a:lstStyle/>
        <a:p>
          <a:endParaRPr lang="zh-TW" altLang="en-US"/>
        </a:p>
      </dgm:t>
    </dgm:pt>
    <dgm:pt modelId="{D4C704ED-59A4-4527-A2A2-82B9772CB8D1}" type="pres">
      <dgm:prSet presAssocID="{7194C992-F167-4D99-92E8-ECAFD385B62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2879A1D6-7619-4C82-B22B-0235A01B8B2A}" type="pres">
      <dgm:prSet presAssocID="{57C81BBC-3D18-4BA3-A67D-B1C624379F33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10764DB-FDDF-4420-B6E9-9C9F08FCEF7B}" type="pres">
      <dgm:prSet presAssocID="{57C81BBC-3D18-4BA3-A67D-B1C624379F33}" presName="rootComposite1" presStyleCnt="0"/>
      <dgm:spPr/>
      <dgm:t>
        <a:bodyPr/>
        <a:lstStyle/>
        <a:p>
          <a:endParaRPr lang="zh-TW" altLang="en-US"/>
        </a:p>
      </dgm:t>
    </dgm:pt>
    <dgm:pt modelId="{BA680D14-44E3-4546-B7AC-F740D1F88CE2}" type="pres">
      <dgm:prSet presAssocID="{57C81BBC-3D18-4BA3-A67D-B1C624379F3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C7FFD3A-9F5D-4879-994D-D757393C88FF}" type="pres">
      <dgm:prSet presAssocID="{57C81BBC-3D18-4BA3-A67D-B1C624379F33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251FD83A-8ACB-45DE-BB49-8620C6C6A7E5}" type="pres">
      <dgm:prSet presAssocID="{57C81BBC-3D18-4BA3-A67D-B1C624379F33}" presName="hierChild2" presStyleCnt="0"/>
      <dgm:spPr/>
      <dgm:t>
        <a:bodyPr/>
        <a:lstStyle/>
        <a:p>
          <a:endParaRPr lang="zh-TW" altLang="en-US"/>
        </a:p>
      </dgm:t>
    </dgm:pt>
    <dgm:pt modelId="{ED7DD2A1-FCAA-494B-8803-DC71C19094B5}" type="pres">
      <dgm:prSet presAssocID="{9EEEBADE-57C8-4DCF-B813-481D125CB61B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05029239-250C-40AE-B286-0BE841046DD4}" type="pres">
      <dgm:prSet presAssocID="{A34F3FEB-E886-414D-942F-31F606DBF8D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DF0D4A3-DFA9-4010-AC6B-4BCC1E724016}" type="pres">
      <dgm:prSet presAssocID="{A34F3FEB-E886-414D-942F-31F606DBF8D4}" presName="rootComposite" presStyleCnt="0"/>
      <dgm:spPr/>
      <dgm:t>
        <a:bodyPr/>
        <a:lstStyle/>
        <a:p>
          <a:endParaRPr lang="zh-TW" altLang="en-US"/>
        </a:p>
      </dgm:t>
    </dgm:pt>
    <dgm:pt modelId="{A1857934-28B4-4CAF-8BC1-6954DB6D3A34}" type="pres">
      <dgm:prSet presAssocID="{A34F3FEB-E886-414D-942F-31F606DBF8D4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1340722-025D-4C08-B348-E9DB0C0A9C38}" type="pres">
      <dgm:prSet presAssocID="{A34F3FEB-E886-414D-942F-31F606DBF8D4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D439B568-0339-4E0C-847E-BB866003212D}" type="pres">
      <dgm:prSet presAssocID="{A34F3FEB-E886-414D-942F-31F606DBF8D4}" presName="hierChild4" presStyleCnt="0"/>
      <dgm:spPr/>
      <dgm:t>
        <a:bodyPr/>
        <a:lstStyle/>
        <a:p>
          <a:endParaRPr lang="zh-TW" altLang="en-US"/>
        </a:p>
      </dgm:t>
    </dgm:pt>
    <dgm:pt modelId="{6765CD96-5E84-4EA2-B300-E7942A2034C0}" type="pres">
      <dgm:prSet presAssocID="{0E289248-2455-4E4A-BF6C-2DF1EF1BCBBB}" presName="Name37" presStyleLbl="parChTrans1D3" presStyleIdx="0" presStyleCnt="12"/>
      <dgm:spPr/>
      <dgm:t>
        <a:bodyPr/>
        <a:lstStyle/>
        <a:p>
          <a:endParaRPr lang="zh-TW" altLang="en-US"/>
        </a:p>
      </dgm:t>
    </dgm:pt>
    <dgm:pt modelId="{868905CA-ECF6-43ED-BEA0-9C89BABD50BE}" type="pres">
      <dgm:prSet presAssocID="{40074D42-8628-4F6F-B2DE-06F5DA54EF5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6EB1A0C2-0A01-4100-957C-B2AF598C7A32}" type="pres">
      <dgm:prSet presAssocID="{40074D42-8628-4F6F-B2DE-06F5DA54EF56}" presName="rootComposite" presStyleCnt="0"/>
      <dgm:spPr/>
      <dgm:t>
        <a:bodyPr/>
        <a:lstStyle/>
        <a:p>
          <a:endParaRPr lang="zh-TW" altLang="en-US"/>
        </a:p>
      </dgm:t>
    </dgm:pt>
    <dgm:pt modelId="{8A6F0A0D-2663-4A75-8151-CD1CF621E522}" type="pres">
      <dgm:prSet presAssocID="{40074D42-8628-4F6F-B2DE-06F5DA54EF56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630CEE1-4AEA-4E49-B863-BDB047100919}" type="pres">
      <dgm:prSet presAssocID="{40074D42-8628-4F6F-B2DE-06F5DA54EF56}" presName="rootConnector" presStyleLbl="node3" presStyleIdx="0" presStyleCnt="12"/>
      <dgm:spPr/>
      <dgm:t>
        <a:bodyPr/>
        <a:lstStyle/>
        <a:p>
          <a:endParaRPr lang="zh-TW" altLang="en-US"/>
        </a:p>
      </dgm:t>
    </dgm:pt>
    <dgm:pt modelId="{55DF3BC7-090D-43DF-8C6E-8F66DB1E963D}" type="pres">
      <dgm:prSet presAssocID="{40074D42-8628-4F6F-B2DE-06F5DA54EF56}" presName="hierChild4" presStyleCnt="0"/>
      <dgm:spPr/>
      <dgm:t>
        <a:bodyPr/>
        <a:lstStyle/>
        <a:p>
          <a:endParaRPr lang="zh-TW" altLang="en-US"/>
        </a:p>
      </dgm:t>
    </dgm:pt>
    <dgm:pt modelId="{D0E8F419-951D-41E6-BBB6-0A27ADF55F43}" type="pres">
      <dgm:prSet presAssocID="{41FE9966-A6E8-4566-85E7-C9A701F9B7AC}" presName="Name37" presStyleLbl="parChTrans1D4" presStyleIdx="0" presStyleCnt="10"/>
      <dgm:spPr/>
      <dgm:t>
        <a:bodyPr/>
        <a:lstStyle/>
        <a:p>
          <a:endParaRPr lang="zh-TW" altLang="en-US"/>
        </a:p>
      </dgm:t>
    </dgm:pt>
    <dgm:pt modelId="{477736B0-2F93-4515-B5B3-D5A3A8131E54}" type="pres">
      <dgm:prSet presAssocID="{B55AE3D9-F56C-41BE-A97E-DBD6AD2437E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BFE6B639-E439-41E2-9140-8B4C211CE05A}" type="pres">
      <dgm:prSet presAssocID="{B55AE3D9-F56C-41BE-A97E-DBD6AD2437E0}" presName="rootComposite" presStyleCnt="0"/>
      <dgm:spPr/>
      <dgm:t>
        <a:bodyPr/>
        <a:lstStyle/>
        <a:p>
          <a:endParaRPr lang="zh-TW" altLang="en-US"/>
        </a:p>
      </dgm:t>
    </dgm:pt>
    <dgm:pt modelId="{FBE186D0-85CB-4CBD-8D6A-2F7D0E8F1FF8}" type="pres">
      <dgm:prSet presAssocID="{B55AE3D9-F56C-41BE-A97E-DBD6AD2437E0}" presName="rootText" presStyleLbl="node4" presStyleIdx="0" presStyleCnt="1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1874B05-B1AC-4A8B-B7A9-9F1690768AD2}" type="pres">
      <dgm:prSet presAssocID="{B55AE3D9-F56C-41BE-A97E-DBD6AD2437E0}" presName="rootConnector" presStyleLbl="node4" presStyleIdx="0" presStyleCnt="10"/>
      <dgm:spPr/>
      <dgm:t>
        <a:bodyPr/>
        <a:lstStyle/>
        <a:p>
          <a:endParaRPr lang="zh-TW" altLang="en-US"/>
        </a:p>
      </dgm:t>
    </dgm:pt>
    <dgm:pt modelId="{0FE6D34B-E5ED-47CD-AB16-B30EFBB7367B}" type="pres">
      <dgm:prSet presAssocID="{B55AE3D9-F56C-41BE-A97E-DBD6AD2437E0}" presName="hierChild4" presStyleCnt="0"/>
      <dgm:spPr/>
      <dgm:t>
        <a:bodyPr/>
        <a:lstStyle/>
        <a:p>
          <a:endParaRPr lang="zh-TW" altLang="en-US"/>
        </a:p>
      </dgm:t>
    </dgm:pt>
    <dgm:pt modelId="{E351C245-B458-45FE-8ADA-7182E4484B51}" type="pres">
      <dgm:prSet presAssocID="{B55AE3D9-F56C-41BE-A97E-DBD6AD2437E0}" presName="hierChild5" presStyleCnt="0"/>
      <dgm:spPr/>
      <dgm:t>
        <a:bodyPr/>
        <a:lstStyle/>
        <a:p>
          <a:endParaRPr lang="zh-TW" altLang="en-US"/>
        </a:p>
      </dgm:t>
    </dgm:pt>
    <dgm:pt modelId="{3CEC2384-4DF7-4C75-ABCD-67AB70F53474}" type="pres">
      <dgm:prSet presAssocID="{10EB4982-3812-489E-9161-C00DCD4FCB5F}" presName="Name37" presStyleLbl="parChTrans1D4" presStyleIdx="1" presStyleCnt="10"/>
      <dgm:spPr/>
      <dgm:t>
        <a:bodyPr/>
        <a:lstStyle/>
        <a:p>
          <a:endParaRPr lang="zh-TW" altLang="en-US"/>
        </a:p>
      </dgm:t>
    </dgm:pt>
    <dgm:pt modelId="{27A49332-3739-4D5A-B18C-4D8E16F068EA}" type="pres">
      <dgm:prSet presAssocID="{E189B37E-0BF0-4278-8F99-2FDD57CBB77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734BE486-EEE5-4521-926A-D1A02C8792B7}" type="pres">
      <dgm:prSet presAssocID="{E189B37E-0BF0-4278-8F99-2FDD57CBB770}" presName="rootComposite" presStyleCnt="0"/>
      <dgm:spPr/>
      <dgm:t>
        <a:bodyPr/>
        <a:lstStyle/>
        <a:p>
          <a:endParaRPr lang="zh-TW" altLang="en-US"/>
        </a:p>
      </dgm:t>
    </dgm:pt>
    <dgm:pt modelId="{8DA4CC45-C67B-47CA-B5AE-E7D1202B8035}" type="pres">
      <dgm:prSet presAssocID="{E189B37E-0BF0-4278-8F99-2FDD57CBB770}" presName="rootText" presStyleLbl="node4" presStyleIdx="1" presStyleCnt="1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9AD0AD5-1082-455F-888E-B9D4444E57E3}" type="pres">
      <dgm:prSet presAssocID="{E189B37E-0BF0-4278-8F99-2FDD57CBB770}" presName="rootConnector" presStyleLbl="node4" presStyleIdx="1" presStyleCnt="10"/>
      <dgm:spPr/>
      <dgm:t>
        <a:bodyPr/>
        <a:lstStyle/>
        <a:p>
          <a:endParaRPr lang="zh-TW" altLang="en-US"/>
        </a:p>
      </dgm:t>
    </dgm:pt>
    <dgm:pt modelId="{55E05C40-A177-4F47-B93E-4C16001223BE}" type="pres">
      <dgm:prSet presAssocID="{E189B37E-0BF0-4278-8F99-2FDD57CBB770}" presName="hierChild4" presStyleCnt="0"/>
      <dgm:spPr/>
      <dgm:t>
        <a:bodyPr/>
        <a:lstStyle/>
        <a:p>
          <a:endParaRPr lang="zh-TW" altLang="en-US"/>
        </a:p>
      </dgm:t>
    </dgm:pt>
    <dgm:pt modelId="{239D6EB4-05C1-4DCD-A99A-845FA36D7A64}" type="pres">
      <dgm:prSet presAssocID="{E189B37E-0BF0-4278-8F99-2FDD57CBB770}" presName="hierChild5" presStyleCnt="0"/>
      <dgm:spPr/>
      <dgm:t>
        <a:bodyPr/>
        <a:lstStyle/>
        <a:p>
          <a:endParaRPr lang="zh-TW" altLang="en-US"/>
        </a:p>
      </dgm:t>
    </dgm:pt>
    <dgm:pt modelId="{4D2E22AC-C355-4A7B-9722-F125E5B6F842}" type="pres">
      <dgm:prSet presAssocID="{40074D42-8628-4F6F-B2DE-06F5DA54EF56}" presName="hierChild5" presStyleCnt="0"/>
      <dgm:spPr/>
      <dgm:t>
        <a:bodyPr/>
        <a:lstStyle/>
        <a:p>
          <a:endParaRPr lang="zh-TW" altLang="en-US"/>
        </a:p>
      </dgm:t>
    </dgm:pt>
    <dgm:pt modelId="{675A91ED-94BD-4BC3-BD77-BEAADAF844AD}" type="pres">
      <dgm:prSet presAssocID="{D079488E-A2CB-4505-A917-2DECEE109F69}" presName="Name37" presStyleLbl="parChTrans1D3" presStyleIdx="1" presStyleCnt="12"/>
      <dgm:spPr/>
      <dgm:t>
        <a:bodyPr/>
        <a:lstStyle/>
        <a:p>
          <a:endParaRPr lang="zh-TW" altLang="en-US"/>
        </a:p>
      </dgm:t>
    </dgm:pt>
    <dgm:pt modelId="{40B0124F-3CD0-4E95-BCDC-4CF8B33DD41A}" type="pres">
      <dgm:prSet presAssocID="{0B666BEB-420C-4729-B896-7070BAAD8C0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B306B75-24BA-4ABF-97AA-66781D57EC18}" type="pres">
      <dgm:prSet presAssocID="{0B666BEB-420C-4729-B896-7070BAAD8C00}" presName="rootComposite" presStyleCnt="0"/>
      <dgm:spPr/>
      <dgm:t>
        <a:bodyPr/>
        <a:lstStyle/>
        <a:p>
          <a:endParaRPr lang="zh-TW" altLang="en-US"/>
        </a:p>
      </dgm:t>
    </dgm:pt>
    <dgm:pt modelId="{874F7CC1-B514-4BB1-91DA-4971A58736A4}" type="pres">
      <dgm:prSet presAssocID="{0B666BEB-420C-4729-B896-7070BAAD8C00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9DEEC7D-F47A-42F1-B836-BC856F9C6BF4}" type="pres">
      <dgm:prSet presAssocID="{0B666BEB-420C-4729-B896-7070BAAD8C00}" presName="rootConnector" presStyleLbl="node3" presStyleIdx="1" presStyleCnt="12"/>
      <dgm:spPr/>
      <dgm:t>
        <a:bodyPr/>
        <a:lstStyle/>
        <a:p>
          <a:endParaRPr lang="zh-TW" altLang="en-US"/>
        </a:p>
      </dgm:t>
    </dgm:pt>
    <dgm:pt modelId="{30F6D317-4E65-46C1-9D23-AE35EC7D4577}" type="pres">
      <dgm:prSet presAssocID="{0B666BEB-420C-4729-B896-7070BAAD8C00}" presName="hierChild4" presStyleCnt="0"/>
      <dgm:spPr/>
      <dgm:t>
        <a:bodyPr/>
        <a:lstStyle/>
        <a:p>
          <a:endParaRPr lang="zh-TW" altLang="en-US"/>
        </a:p>
      </dgm:t>
    </dgm:pt>
    <dgm:pt modelId="{9B3476B8-4CB9-49FC-958C-E851162EC2C8}" type="pres">
      <dgm:prSet presAssocID="{402F93C8-FA93-4D41-ADC2-1216E6D7E4DC}" presName="Name37" presStyleLbl="parChTrans1D4" presStyleIdx="2" presStyleCnt="10"/>
      <dgm:spPr/>
      <dgm:t>
        <a:bodyPr/>
        <a:lstStyle/>
        <a:p>
          <a:endParaRPr lang="zh-TW" altLang="en-US"/>
        </a:p>
      </dgm:t>
    </dgm:pt>
    <dgm:pt modelId="{06616B6A-7B12-4A44-90B4-C8AA378EB72A}" type="pres">
      <dgm:prSet presAssocID="{4B763B78-8CEC-48CC-861E-EBF4673F458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FFCA87E-7D30-4CDE-AA17-9D4D0B4D3F92}" type="pres">
      <dgm:prSet presAssocID="{4B763B78-8CEC-48CC-861E-EBF4673F4580}" presName="rootComposite" presStyleCnt="0"/>
      <dgm:spPr/>
      <dgm:t>
        <a:bodyPr/>
        <a:lstStyle/>
        <a:p>
          <a:endParaRPr lang="zh-TW" altLang="en-US"/>
        </a:p>
      </dgm:t>
    </dgm:pt>
    <dgm:pt modelId="{C217687B-8D95-4676-9885-66593531E4BF}" type="pres">
      <dgm:prSet presAssocID="{4B763B78-8CEC-48CC-861E-EBF4673F4580}" presName="rootText" presStyleLbl="node4" presStyleIdx="2" presStyleCnt="1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3E29ACC-618F-4EE9-BE54-643492475F07}" type="pres">
      <dgm:prSet presAssocID="{4B763B78-8CEC-48CC-861E-EBF4673F4580}" presName="rootConnector" presStyleLbl="node4" presStyleIdx="2" presStyleCnt="10"/>
      <dgm:spPr/>
      <dgm:t>
        <a:bodyPr/>
        <a:lstStyle/>
        <a:p>
          <a:endParaRPr lang="zh-TW" altLang="en-US"/>
        </a:p>
      </dgm:t>
    </dgm:pt>
    <dgm:pt modelId="{6771FA10-6073-47BB-A29B-B4ADEC95F96D}" type="pres">
      <dgm:prSet presAssocID="{4B763B78-8CEC-48CC-861E-EBF4673F4580}" presName="hierChild4" presStyleCnt="0"/>
      <dgm:spPr/>
      <dgm:t>
        <a:bodyPr/>
        <a:lstStyle/>
        <a:p>
          <a:endParaRPr lang="zh-TW" altLang="en-US"/>
        </a:p>
      </dgm:t>
    </dgm:pt>
    <dgm:pt modelId="{8FD9F7A2-6C15-44EC-952B-07982D5728C4}" type="pres">
      <dgm:prSet presAssocID="{4B763B78-8CEC-48CC-861E-EBF4673F4580}" presName="hierChild5" presStyleCnt="0"/>
      <dgm:spPr/>
      <dgm:t>
        <a:bodyPr/>
        <a:lstStyle/>
        <a:p>
          <a:endParaRPr lang="zh-TW" altLang="en-US"/>
        </a:p>
      </dgm:t>
    </dgm:pt>
    <dgm:pt modelId="{EA74EA49-9DE7-4329-8982-2ABD152D86B1}" type="pres">
      <dgm:prSet presAssocID="{F57CB7F7-18E8-4558-805F-57F973CFDDFE}" presName="Name37" presStyleLbl="parChTrans1D4" presStyleIdx="3" presStyleCnt="10"/>
      <dgm:spPr/>
      <dgm:t>
        <a:bodyPr/>
        <a:lstStyle/>
        <a:p>
          <a:endParaRPr lang="zh-TW" altLang="en-US"/>
        </a:p>
      </dgm:t>
    </dgm:pt>
    <dgm:pt modelId="{61855DA4-7B87-4C50-B739-982C8EBD4647}" type="pres">
      <dgm:prSet presAssocID="{7B8998D7-ACFC-430A-B9A9-B981AD4265A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7084E197-A7AA-4068-89AB-EF96BEA07359}" type="pres">
      <dgm:prSet presAssocID="{7B8998D7-ACFC-430A-B9A9-B981AD4265A6}" presName="rootComposite" presStyleCnt="0"/>
      <dgm:spPr/>
      <dgm:t>
        <a:bodyPr/>
        <a:lstStyle/>
        <a:p>
          <a:endParaRPr lang="zh-TW" altLang="en-US"/>
        </a:p>
      </dgm:t>
    </dgm:pt>
    <dgm:pt modelId="{43AA43BB-5638-43F6-AABE-7F439A48260D}" type="pres">
      <dgm:prSet presAssocID="{7B8998D7-ACFC-430A-B9A9-B981AD4265A6}" presName="rootText" presStyleLbl="node4" presStyleIdx="3" presStyleCnt="1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A31521A-B0ED-4B1A-8390-63743603A9B2}" type="pres">
      <dgm:prSet presAssocID="{7B8998D7-ACFC-430A-B9A9-B981AD4265A6}" presName="rootConnector" presStyleLbl="node4" presStyleIdx="3" presStyleCnt="10"/>
      <dgm:spPr/>
      <dgm:t>
        <a:bodyPr/>
        <a:lstStyle/>
        <a:p>
          <a:endParaRPr lang="zh-TW" altLang="en-US"/>
        </a:p>
      </dgm:t>
    </dgm:pt>
    <dgm:pt modelId="{78F6FDA8-73DF-421B-B67F-15A14674E56C}" type="pres">
      <dgm:prSet presAssocID="{7B8998D7-ACFC-430A-B9A9-B981AD4265A6}" presName="hierChild4" presStyleCnt="0"/>
      <dgm:spPr/>
      <dgm:t>
        <a:bodyPr/>
        <a:lstStyle/>
        <a:p>
          <a:endParaRPr lang="zh-TW" altLang="en-US"/>
        </a:p>
      </dgm:t>
    </dgm:pt>
    <dgm:pt modelId="{82AC0622-3851-4220-BD3F-028D5C1F015D}" type="pres">
      <dgm:prSet presAssocID="{7B8998D7-ACFC-430A-B9A9-B981AD4265A6}" presName="hierChild5" presStyleCnt="0"/>
      <dgm:spPr/>
      <dgm:t>
        <a:bodyPr/>
        <a:lstStyle/>
        <a:p>
          <a:endParaRPr lang="zh-TW" altLang="en-US"/>
        </a:p>
      </dgm:t>
    </dgm:pt>
    <dgm:pt modelId="{A29F8260-FA91-4F7A-959D-0D9FAC15975A}" type="pres">
      <dgm:prSet presAssocID="{2DBED2AD-2588-4EDF-AF7C-B8BEE805BABF}" presName="Name37" presStyleLbl="parChTrans1D4" presStyleIdx="4" presStyleCnt="10"/>
      <dgm:spPr/>
      <dgm:t>
        <a:bodyPr/>
        <a:lstStyle/>
        <a:p>
          <a:endParaRPr lang="zh-TW" altLang="en-US"/>
        </a:p>
      </dgm:t>
    </dgm:pt>
    <dgm:pt modelId="{A126B67D-2FFE-4D8C-8F40-1F9E68D5F5AC}" type="pres">
      <dgm:prSet presAssocID="{4778D2F4-8D55-4B8A-8F84-CC91FF63317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AB6041BC-49EF-4D1D-8C05-48811C8AC9C7}" type="pres">
      <dgm:prSet presAssocID="{4778D2F4-8D55-4B8A-8F84-CC91FF633170}" presName="rootComposite" presStyleCnt="0"/>
      <dgm:spPr/>
      <dgm:t>
        <a:bodyPr/>
        <a:lstStyle/>
        <a:p>
          <a:endParaRPr lang="zh-TW" altLang="en-US"/>
        </a:p>
      </dgm:t>
    </dgm:pt>
    <dgm:pt modelId="{05E31857-0BE9-44BB-ABD4-994BEC719C7A}" type="pres">
      <dgm:prSet presAssocID="{4778D2F4-8D55-4B8A-8F84-CC91FF633170}" presName="rootText" presStyleLbl="node4" presStyleIdx="4" presStyleCnt="1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4FE1993-25AC-415A-9CF4-B827F922EDA4}" type="pres">
      <dgm:prSet presAssocID="{4778D2F4-8D55-4B8A-8F84-CC91FF633170}" presName="rootConnector" presStyleLbl="node4" presStyleIdx="4" presStyleCnt="10"/>
      <dgm:spPr/>
      <dgm:t>
        <a:bodyPr/>
        <a:lstStyle/>
        <a:p>
          <a:endParaRPr lang="zh-TW" altLang="en-US"/>
        </a:p>
      </dgm:t>
    </dgm:pt>
    <dgm:pt modelId="{E10138D4-A7C8-4CD6-88F3-FBE0CBF14433}" type="pres">
      <dgm:prSet presAssocID="{4778D2F4-8D55-4B8A-8F84-CC91FF633170}" presName="hierChild4" presStyleCnt="0"/>
      <dgm:spPr/>
      <dgm:t>
        <a:bodyPr/>
        <a:lstStyle/>
        <a:p>
          <a:endParaRPr lang="zh-TW" altLang="en-US"/>
        </a:p>
      </dgm:t>
    </dgm:pt>
    <dgm:pt modelId="{97B31EA4-EAD5-4BB6-BCC5-88AAA4D56DE6}" type="pres">
      <dgm:prSet presAssocID="{4778D2F4-8D55-4B8A-8F84-CC91FF633170}" presName="hierChild5" presStyleCnt="0"/>
      <dgm:spPr/>
      <dgm:t>
        <a:bodyPr/>
        <a:lstStyle/>
        <a:p>
          <a:endParaRPr lang="zh-TW" altLang="en-US"/>
        </a:p>
      </dgm:t>
    </dgm:pt>
    <dgm:pt modelId="{7B20E9A8-3C7E-4D56-9FAA-E03ABA2A07C9}" type="pres">
      <dgm:prSet presAssocID="{0B666BEB-420C-4729-B896-7070BAAD8C00}" presName="hierChild5" presStyleCnt="0"/>
      <dgm:spPr/>
      <dgm:t>
        <a:bodyPr/>
        <a:lstStyle/>
        <a:p>
          <a:endParaRPr lang="zh-TW" altLang="en-US"/>
        </a:p>
      </dgm:t>
    </dgm:pt>
    <dgm:pt modelId="{52BFCEFB-2029-4696-87F0-862A9C60BF80}" type="pres">
      <dgm:prSet presAssocID="{A34F3FEB-E886-414D-942F-31F606DBF8D4}" presName="hierChild5" presStyleCnt="0"/>
      <dgm:spPr/>
      <dgm:t>
        <a:bodyPr/>
        <a:lstStyle/>
        <a:p>
          <a:endParaRPr lang="zh-TW" altLang="en-US"/>
        </a:p>
      </dgm:t>
    </dgm:pt>
    <dgm:pt modelId="{ADAE4A74-244B-471C-9BAE-620CE2D9C7B6}" type="pres">
      <dgm:prSet presAssocID="{DCE44D45-E13A-4064-9348-5903CD944FB2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D4D2FCA4-5D60-4A21-9525-CEB1E331A0C2}" type="pres">
      <dgm:prSet presAssocID="{C44882C1-5B10-479B-9855-1072D3FAF42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8FB16584-EC04-4C4B-9DB5-F1187F42D003}" type="pres">
      <dgm:prSet presAssocID="{C44882C1-5B10-479B-9855-1072D3FAF42D}" presName="rootComposite" presStyleCnt="0"/>
      <dgm:spPr/>
      <dgm:t>
        <a:bodyPr/>
        <a:lstStyle/>
        <a:p>
          <a:endParaRPr lang="zh-TW" altLang="en-US"/>
        </a:p>
      </dgm:t>
    </dgm:pt>
    <dgm:pt modelId="{14DEB33C-841A-42CB-B557-034DF9C18113}" type="pres">
      <dgm:prSet presAssocID="{C44882C1-5B10-479B-9855-1072D3FAF42D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B754555-2313-454F-B1CF-27EF588B3E60}" type="pres">
      <dgm:prSet presAssocID="{C44882C1-5B10-479B-9855-1072D3FAF42D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155644A5-5B1A-402E-994A-50942BBCBB3F}" type="pres">
      <dgm:prSet presAssocID="{C44882C1-5B10-479B-9855-1072D3FAF42D}" presName="hierChild4" presStyleCnt="0"/>
      <dgm:spPr/>
      <dgm:t>
        <a:bodyPr/>
        <a:lstStyle/>
        <a:p>
          <a:endParaRPr lang="zh-TW" altLang="en-US"/>
        </a:p>
      </dgm:t>
    </dgm:pt>
    <dgm:pt modelId="{210157E1-A0FD-414F-8595-BFEDD8CDD146}" type="pres">
      <dgm:prSet presAssocID="{DB32EE29-24AA-4416-9D45-4FD0CC845476}" presName="Name37" presStyleLbl="parChTrans1D3" presStyleIdx="2" presStyleCnt="12"/>
      <dgm:spPr/>
      <dgm:t>
        <a:bodyPr/>
        <a:lstStyle/>
        <a:p>
          <a:endParaRPr lang="zh-TW" altLang="en-US"/>
        </a:p>
      </dgm:t>
    </dgm:pt>
    <dgm:pt modelId="{2CAF93C0-5665-4221-A440-E54E462E4EE3}" type="pres">
      <dgm:prSet presAssocID="{21382934-42D5-4F6B-907B-A217C18E380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D85F195-3DAB-418C-A0F4-46A768BF6E79}" type="pres">
      <dgm:prSet presAssocID="{21382934-42D5-4F6B-907B-A217C18E380F}" presName="rootComposite" presStyleCnt="0"/>
      <dgm:spPr/>
      <dgm:t>
        <a:bodyPr/>
        <a:lstStyle/>
        <a:p>
          <a:endParaRPr lang="zh-TW" altLang="en-US"/>
        </a:p>
      </dgm:t>
    </dgm:pt>
    <dgm:pt modelId="{A6EB4087-AD27-4D18-B11B-4F77407EEA7C}" type="pres">
      <dgm:prSet presAssocID="{21382934-42D5-4F6B-907B-A217C18E380F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BC8BEA-2750-486E-B04B-57B6A6EF62FA}" type="pres">
      <dgm:prSet presAssocID="{21382934-42D5-4F6B-907B-A217C18E380F}" presName="rootConnector" presStyleLbl="node3" presStyleIdx="2" presStyleCnt="12"/>
      <dgm:spPr/>
      <dgm:t>
        <a:bodyPr/>
        <a:lstStyle/>
        <a:p>
          <a:endParaRPr lang="zh-TW" altLang="en-US"/>
        </a:p>
      </dgm:t>
    </dgm:pt>
    <dgm:pt modelId="{4342EDC2-AF04-421A-961D-5CE853F98339}" type="pres">
      <dgm:prSet presAssocID="{21382934-42D5-4F6B-907B-A217C18E380F}" presName="hierChild4" presStyleCnt="0"/>
      <dgm:spPr/>
      <dgm:t>
        <a:bodyPr/>
        <a:lstStyle/>
        <a:p>
          <a:endParaRPr lang="zh-TW" altLang="en-US"/>
        </a:p>
      </dgm:t>
    </dgm:pt>
    <dgm:pt modelId="{641CE6B4-3B07-4D24-A448-1C8B40F21801}" type="pres">
      <dgm:prSet presAssocID="{21382934-42D5-4F6B-907B-A217C18E380F}" presName="hierChild5" presStyleCnt="0"/>
      <dgm:spPr/>
      <dgm:t>
        <a:bodyPr/>
        <a:lstStyle/>
        <a:p>
          <a:endParaRPr lang="zh-TW" altLang="en-US"/>
        </a:p>
      </dgm:t>
    </dgm:pt>
    <dgm:pt modelId="{F52D57AF-D1BB-4A5D-A5E9-6DD9BCD3FD86}" type="pres">
      <dgm:prSet presAssocID="{06B5BD33-2E3E-41EA-A671-9F6D9980F5A2}" presName="Name37" presStyleLbl="parChTrans1D3" presStyleIdx="3" presStyleCnt="12"/>
      <dgm:spPr/>
      <dgm:t>
        <a:bodyPr/>
        <a:lstStyle/>
        <a:p>
          <a:endParaRPr lang="zh-TW" altLang="en-US"/>
        </a:p>
      </dgm:t>
    </dgm:pt>
    <dgm:pt modelId="{23205718-3AE2-4294-A50D-B6DF8BD6B2D1}" type="pres">
      <dgm:prSet presAssocID="{EFF5A900-19FF-4C4D-B0FC-DEEC545E65F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D9EFE20-6295-4F5F-88B7-1941F9F4B4F3}" type="pres">
      <dgm:prSet presAssocID="{EFF5A900-19FF-4C4D-B0FC-DEEC545E65FC}" presName="rootComposite" presStyleCnt="0"/>
      <dgm:spPr/>
      <dgm:t>
        <a:bodyPr/>
        <a:lstStyle/>
        <a:p>
          <a:endParaRPr lang="zh-TW" altLang="en-US"/>
        </a:p>
      </dgm:t>
    </dgm:pt>
    <dgm:pt modelId="{34EA6B09-E757-4F3A-904A-7CBC187F60D7}" type="pres">
      <dgm:prSet presAssocID="{EFF5A900-19FF-4C4D-B0FC-DEEC545E65FC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8D7DAA4-1259-487E-8148-14830DDE7BDB}" type="pres">
      <dgm:prSet presAssocID="{EFF5A900-19FF-4C4D-B0FC-DEEC545E65FC}" presName="rootConnector" presStyleLbl="node3" presStyleIdx="3" presStyleCnt="12"/>
      <dgm:spPr/>
      <dgm:t>
        <a:bodyPr/>
        <a:lstStyle/>
        <a:p>
          <a:endParaRPr lang="zh-TW" altLang="en-US"/>
        </a:p>
      </dgm:t>
    </dgm:pt>
    <dgm:pt modelId="{BDF5B0B3-A638-4315-B8CC-7F77200A9993}" type="pres">
      <dgm:prSet presAssocID="{EFF5A900-19FF-4C4D-B0FC-DEEC545E65FC}" presName="hierChild4" presStyleCnt="0"/>
      <dgm:spPr/>
      <dgm:t>
        <a:bodyPr/>
        <a:lstStyle/>
        <a:p>
          <a:endParaRPr lang="zh-TW" altLang="en-US"/>
        </a:p>
      </dgm:t>
    </dgm:pt>
    <dgm:pt modelId="{C4816E23-1432-4346-A00E-FAB87A0E6670}" type="pres">
      <dgm:prSet presAssocID="{EFF5A900-19FF-4C4D-B0FC-DEEC545E65FC}" presName="hierChild5" presStyleCnt="0"/>
      <dgm:spPr/>
      <dgm:t>
        <a:bodyPr/>
        <a:lstStyle/>
        <a:p>
          <a:endParaRPr lang="zh-TW" altLang="en-US"/>
        </a:p>
      </dgm:t>
    </dgm:pt>
    <dgm:pt modelId="{C1A4EF9F-5087-4761-B203-4D4A8BEDABC7}" type="pres">
      <dgm:prSet presAssocID="{C44882C1-5B10-479B-9855-1072D3FAF42D}" presName="hierChild5" presStyleCnt="0"/>
      <dgm:spPr/>
      <dgm:t>
        <a:bodyPr/>
        <a:lstStyle/>
        <a:p>
          <a:endParaRPr lang="zh-TW" altLang="en-US"/>
        </a:p>
      </dgm:t>
    </dgm:pt>
    <dgm:pt modelId="{312492E9-84B2-4A2C-A5F4-B7A88E88EBCA}" type="pres">
      <dgm:prSet presAssocID="{FE9A58F5-6438-408F-8962-C335239EC3F7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40A71838-761C-4450-A659-64AAEC641834}" type="pres">
      <dgm:prSet presAssocID="{BE3FB054-B378-4FEC-8884-C8168379949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A8EA36F-AAFE-447B-8BA1-B65D513171B7}" type="pres">
      <dgm:prSet presAssocID="{BE3FB054-B378-4FEC-8884-C81683799490}" presName="rootComposite" presStyleCnt="0"/>
      <dgm:spPr/>
      <dgm:t>
        <a:bodyPr/>
        <a:lstStyle/>
        <a:p>
          <a:endParaRPr lang="zh-TW" altLang="en-US"/>
        </a:p>
      </dgm:t>
    </dgm:pt>
    <dgm:pt modelId="{AA473859-FC88-4000-9964-D322C169C1C8}" type="pres">
      <dgm:prSet presAssocID="{BE3FB054-B378-4FEC-8884-C81683799490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3E692CE-0297-4E3E-BF74-F3A950FE5C2A}" type="pres">
      <dgm:prSet presAssocID="{BE3FB054-B378-4FEC-8884-C81683799490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6EC9844F-879D-43E5-94EC-49BCD7D5E5AB}" type="pres">
      <dgm:prSet presAssocID="{BE3FB054-B378-4FEC-8884-C81683799490}" presName="hierChild4" presStyleCnt="0"/>
      <dgm:spPr/>
      <dgm:t>
        <a:bodyPr/>
        <a:lstStyle/>
        <a:p>
          <a:endParaRPr lang="zh-TW" altLang="en-US"/>
        </a:p>
      </dgm:t>
    </dgm:pt>
    <dgm:pt modelId="{65078505-037A-451A-B20D-3F7612779085}" type="pres">
      <dgm:prSet presAssocID="{38B88158-615C-4620-B9F7-993F8099EE90}" presName="Name37" presStyleLbl="parChTrans1D3" presStyleIdx="4" presStyleCnt="12"/>
      <dgm:spPr/>
      <dgm:t>
        <a:bodyPr/>
        <a:lstStyle/>
        <a:p>
          <a:endParaRPr lang="zh-TW" altLang="en-US"/>
        </a:p>
      </dgm:t>
    </dgm:pt>
    <dgm:pt modelId="{B3124737-868F-4151-8C94-A2888F0B3F70}" type="pres">
      <dgm:prSet presAssocID="{B35D43EE-26F6-45AC-B603-AA8CC8EC2E7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8D98D896-5630-40B8-8779-6391A0C67FEB}" type="pres">
      <dgm:prSet presAssocID="{B35D43EE-26F6-45AC-B603-AA8CC8EC2E73}" presName="rootComposite" presStyleCnt="0"/>
      <dgm:spPr/>
      <dgm:t>
        <a:bodyPr/>
        <a:lstStyle/>
        <a:p>
          <a:endParaRPr lang="zh-TW" altLang="en-US"/>
        </a:p>
      </dgm:t>
    </dgm:pt>
    <dgm:pt modelId="{E77DBF93-7449-4BA0-A97C-EAC0905F5F18}" type="pres">
      <dgm:prSet presAssocID="{B35D43EE-26F6-45AC-B603-AA8CC8EC2E73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84DD194-1AB0-4BF0-ABAD-2A4D05898AA5}" type="pres">
      <dgm:prSet presAssocID="{B35D43EE-26F6-45AC-B603-AA8CC8EC2E73}" presName="rootConnector" presStyleLbl="node3" presStyleIdx="4" presStyleCnt="12"/>
      <dgm:spPr/>
      <dgm:t>
        <a:bodyPr/>
        <a:lstStyle/>
        <a:p>
          <a:endParaRPr lang="zh-TW" altLang="en-US"/>
        </a:p>
      </dgm:t>
    </dgm:pt>
    <dgm:pt modelId="{512CED1B-9A76-4975-B61B-F64A4B4C99BE}" type="pres">
      <dgm:prSet presAssocID="{B35D43EE-26F6-45AC-B603-AA8CC8EC2E73}" presName="hierChild4" presStyleCnt="0"/>
      <dgm:spPr/>
      <dgm:t>
        <a:bodyPr/>
        <a:lstStyle/>
        <a:p>
          <a:endParaRPr lang="zh-TW" altLang="en-US"/>
        </a:p>
      </dgm:t>
    </dgm:pt>
    <dgm:pt modelId="{FFBF7EEE-6CEB-45DD-A0DB-C0370BAC222F}" type="pres">
      <dgm:prSet presAssocID="{016841DE-F7F8-4B6E-B3EA-32D5FC310ADE}" presName="Name37" presStyleLbl="parChTrans1D4" presStyleIdx="5" presStyleCnt="10"/>
      <dgm:spPr/>
      <dgm:t>
        <a:bodyPr/>
        <a:lstStyle/>
        <a:p>
          <a:endParaRPr lang="zh-TW" altLang="en-US"/>
        </a:p>
      </dgm:t>
    </dgm:pt>
    <dgm:pt modelId="{7223D179-09FB-47C0-8E57-FC1CC5E9803B}" type="pres">
      <dgm:prSet presAssocID="{665F1938-CF09-4EF7-B37E-58CE294886DA}" presName="hierRoot2" presStyleCnt="0">
        <dgm:presLayoutVars>
          <dgm:hierBranch val="init"/>
        </dgm:presLayoutVars>
      </dgm:prSet>
      <dgm:spPr/>
    </dgm:pt>
    <dgm:pt modelId="{B2EA9B7F-31C5-4AA9-8C5E-523FE064841A}" type="pres">
      <dgm:prSet presAssocID="{665F1938-CF09-4EF7-B37E-58CE294886DA}" presName="rootComposite" presStyleCnt="0"/>
      <dgm:spPr/>
    </dgm:pt>
    <dgm:pt modelId="{CC017B59-7EA8-4212-9A70-1ED685F86FF9}" type="pres">
      <dgm:prSet presAssocID="{665F1938-CF09-4EF7-B37E-58CE294886DA}" presName="rootText" presStyleLbl="node4" presStyleIdx="5" presStyleCnt="1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24BE631-B5BF-4E06-BDA2-95FE39222F54}" type="pres">
      <dgm:prSet presAssocID="{665F1938-CF09-4EF7-B37E-58CE294886DA}" presName="rootConnector" presStyleLbl="node4" presStyleIdx="5" presStyleCnt="10"/>
      <dgm:spPr/>
      <dgm:t>
        <a:bodyPr/>
        <a:lstStyle/>
        <a:p>
          <a:endParaRPr lang="zh-TW" altLang="en-US"/>
        </a:p>
      </dgm:t>
    </dgm:pt>
    <dgm:pt modelId="{393AEAB9-5AEA-498C-94EE-5584F550C71A}" type="pres">
      <dgm:prSet presAssocID="{665F1938-CF09-4EF7-B37E-58CE294886DA}" presName="hierChild4" presStyleCnt="0"/>
      <dgm:spPr/>
    </dgm:pt>
    <dgm:pt modelId="{1630CC21-26F7-4070-B3D9-D5ED9EB60640}" type="pres">
      <dgm:prSet presAssocID="{665F1938-CF09-4EF7-B37E-58CE294886DA}" presName="hierChild5" presStyleCnt="0"/>
      <dgm:spPr/>
    </dgm:pt>
    <dgm:pt modelId="{36F25C61-BB36-45F6-9938-581D7A3548F7}" type="pres">
      <dgm:prSet presAssocID="{187F1DF0-D46D-4EC7-BA52-82C504D3BF1B}" presName="Name37" presStyleLbl="parChTrans1D4" presStyleIdx="6" presStyleCnt="10"/>
      <dgm:spPr/>
      <dgm:t>
        <a:bodyPr/>
        <a:lstStyle/>
        <a:p>
          <a:endParaRPr lang="zh-TW" altLang="en-US"/>
        </a:p>
      </dgm:t>
    </dgm:pt>
    <dgm:pt modelId="{AF9D898C-1F57-41C7-BC44-54CD76F424C8}" type="pres">
      <dgm:prSet presAssocID="{15F08BC2-41AD-49BE-B3B7-D68CCF010199}" presName="hierRoot2" presStyleCnt="0">
        <dgm:presLayoutVars>
          <dgm:hierBranch val="init"/>
        </dgm:presLayoutVars>
      </dgm:prSet>
      <dgm:spPr/>
    </dgm:pt>
    <dgm:pt modelId="{87EB541F-127F-49B2-9B3E-1CEC65ECAF64}" type="pres">
      <dgm:prSet presAssocID="{15F08BC2-41AD-49BE-B3B7-D68CCF010199}" presName="rootComposite" presStyleCnt="0"/>
      <dgm:spPr/>
    </dgm:pt>
    <dgm:pt modelId="{A2CBA9D7-0628-4467-B772-8AEBDCCB0D6A}" type="pres">
      <dgm:prSet presAssocID="{15F08BC2-41AD-49BE-B3B7-D68CCF010199}" presName="rootText" presStyleLbl="node4" presStyleIdx="6" presStyleCnt="1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FD084C0-6214-4510-838F-AED2BC22FE15}" type="pres">
      <dgm:prSet presAssocID="{15F08BC2-41AD-49BE-B3B7-D68CCF010199}" presName="rootConnector" presStyleLbl="node4" presStyleIdx="6" presStyleCnt="10"/>
      <dgm:spPr/>
      <dgm:t>
        <a:bodyPr/>
        <a:lstStyle/>
        <a:p>
          <a:endParaRPr lang="zh-TW" altLang="en-US"/>
        </a:p>
      </dgm:t>
    </dgm:pt>
    <dgm:pt modelId="{D124B589-1B22-43AA-9986-0FE8D8CB3CFC}" type="pres">
      <dgm:prSet presAssocID="{15F08BC2-41AD-49BE-B3B7-D68CCF010199}" presName="hierChild4" presStyleCnt="0"/>
      <dgm:spPr/>
    </dgm:pt>
    <dgm:pt modelId="{8B30EA6D-8EAB-4B90-AE50-B1211F43E882}" type="pres">
      <dgm:prSet presAssocID="{15F08BC2-41AD-49BE-B3B7-D68CCF010199}" presName="hierChild5" presStyleCnt="0"/>
      <dgm:spPr/>
    </dgm:pt>
    <dgm:pt modelId="{AB9F699F-1592-4840-BD8C-E6BC796A2600}" type="pres">
      <dgm:prSet presAssocID="{41E2D2AC-DAC5-4533-BDAA-DC6059720982}" presName="Name37" presStyleLbl="parChTrans1D4" presStyleIdx="7" presStyleCnt="10"/>
      <dgm:spPr/>
      <dgm:t>
        <a:bodyPr/>
        <a:lstStyle/>
        <a:p>
          <a:endParaRPr lang="zh-TW" altLang="en-US"/>
        </a:p>
      </dgm:t>
    </dgm:pt>
    <dgm:pt modelId="{35AA361E-1B60-442E-B332-4B33D8110B91}" type="pres">
      <dgm:prSet presAssocID="{AB23CFCC-6E95-44BD-95CE-38AD5AA3EB67}" presName="hierRoot2" presStyleCnt="0">
        <dgm:presLayoutVars>
          <dgm:hierBranch val="init"/>
        </dgm:presLayoutVars>
      </dgm:prSet>
      <dgm:spPr/>
    </dgm:pt>
    <dgm:pt modelId="{98727887-5EEC-409A-AFF9-083147B493E2}" type="pres">
      <dgm:prSet presAssocID="{AB23CFCC-6E95-44BD-95CE-38AD5AA3EB67}" presName="rootComposite" presStyleCnt="0"/>
      <dgm:spPr/>
    </dgm:pt>
    <dgm:pt modelId="{342FD2E1-5E3E-4D7E-BE5E-1A4FB55D74BA}" type="pres">
      <dgm:prSet presAssocID="{AB23CFCC-6E95-44BD-95CE-38AD5AA3EB67}" presName="rootText" presStyleLbl="node4" presStyleIdx="7" presStyleCnt="1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33FDC84-02CA-440A-942B-C7BAA227A4DE}" type="pres">
      <dgm:prSet presAssocID="{AB23CFCC-6E95-44BD-95CE-38AD5AA3EB67}" presName="rootConnector" presStyleLbl="node4" presStyleIdx="7" presStyleCnt="10"/>
      <dgm:spPr/>
      <dgm:t>
        <a:bodyPr/>
        <a:lstStyle/>
        <a:p>
          <a:endParaRPr lang="zh-TW" altLang="en-US"/>
        </a:p>
      </dgm:t>
    </dgm:pt>
    <dgm:pt modelId="{EF414BA7-B3B0-4702-94F1-01627ABF048E}" type="pres">
      <dgm:prSet presAssocID="{AB23CFCC-6E95-44BD-95CE-38AD5AA3EB67}" presName="hierChild4" presStyleCnt="0"/>
      <dgm:spPr/>
    </dgm:pt>
    <dgm:pt modelId="{D169BD3D-6997-41C6-9210-F08AFC686FB7}" type="pres">
      <dgm:prSet presAssocID="{AB23CFCC-6E95-44BD-95CE-38AD5AA3EB67}" presName="hierChild5" presStyleCnt="0"/>
      <dgm:spPr/>
    </dgm:pt>
    <dgm:pt modelId="{F63584D9-CF65-4B3B-A3EB-50D18E8862D2}" type="pres">
      <dgm:prSet presAssocID="{B35D43EE-26F6-45AC-B603-AA8CC8EC2E73}" presName="hierChild5" presStyleCnt="0"/>
      <dgm:spPr/>
      <dgm:t>
        <a:bodyPr/>
        <a:lstStyle/>
        <a:p>
          <a:endParaRPr lang="zh-TW" altLang="en-US"/>
        </a:p>
      </dgm:t>
    </dgm:pt>
    <dgm:pt modelId="{15FA3B24-1951-4C96-9D04-9BAD12C55754}" type="pres">
      <dgm:prSet presAssocID="{9BE66EB8-1EC0-42F6-935B-D406DF384482}" presName="Name37" presStyleLbl="parChTrans1D3" presStyleIdx="5" presStyleCnt="12"/>
      <dgm:spPr/>
      <dgm:t>
        <a:bodyPr/>
        <a:lstStyle/>
        <a:p>
          <a:endParaRPr lang="zh-TW" altLang="en-US"/>
        </a:p>
      </dgm:t>
    </dgm:pt>
    <dgm:pt modelId="{A840AB0B-75E7-4388-8C71-2E0D24A0BCA4}" type="pres">
      <dgm:prSet presAssocID="{66C628D0-1E83-49E4-9E15-8601A43B196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2807C7E-68D4-40D0-B827-085ECF8E820E}" type="pres">
      <dgm:prSet presAssocID="{66C628D0-1E83-49E4-9E15-8601A43B1962}" presName="rootComposite" presStyleCnt="0"/>
      <dgm:spPr/>
      <dgm:t>
        <a:bodyPr/>
        <a:lstStyle/>
        <a:p>
          <a:endParaRPr lang="zh-TW" altLang="en-US"/>
        </a:p>
      </dgm:t>
    </dgm:pt>
    <dgm:pt modelId="{37DBE5BF-6F0C-4811-8DCE-FB9E0E5DD9CE}" type="pres">
      <dgm:prSet presAssocID="{66C628D0-1E83-49E4-9E15-8601A43B1962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726C909-BEEE-4B3B-B046-4330D48873BF}" type="pres">
      <dgm:prSet presAssocID="{66C628D0-1E83-49E4-9E15-8601A43B1962}" presName="rootConnector" presStyleLbl="node3" presStyleIdx="5" presStyleCnt="12"/>
      <dgm:spPr/>
      <dgm:t>
        <a:bodyPr/>
        <a:lstStyle/>
        <a:p>
          <a:endParaRPr lang="zh-TW" altLang="en-US"/>
        </a:p>
      </dgm:t>
    </dgm:pt>
    <dgm:pt modelId="{D2868A96-E349-480E-B532-3FC1F68E10B4}" type="pres">
      <dgm:prSet presAssocID="{66C628D0-1E83-49E4-9E15-8601A43B1962}" presName="hierChild4" presStyleCnt="0"/>
      <dgm:spPr/>
      <dgm:t>
        <a:bodyPr/>
        <a:lstStyle/>
        <a:p>
          <a:endParaRPr lang="zh-TW" altLang="en-US"/>
        </a:p>
      </dgm:t>
    </dgm:pt>
    <dgm:pt modelId="{46561295-7E36-421D-8258-5DFF51C8E2BE}" type="pres">
      <dgm:prSet presAssocID="{0F9613B3-3D76-4D46-9553-E2FBBA210147}" presName="Name37" presStyleLbl="parChTrans1D4" presStyleIdx="8" presStyleCnt="10"/>
      <dgm:spPr/>
      <dgm:t>
        <a:bodyPr/>
        <a:lstStyle/>
        <a:p>
          <a:endParaRPr lang="zh-TW" altLang="en-US"/>
        </a:p>
      </dgm:t>
    </dgm:pt>
    <dgm:pt modelId="{8626EFC4-6DB8-495E-9825-DB3F58D7716A}" type="pres">
      <dgm:prSet presAssocID="{37AC7870-77A2-4F93-A752-B75C309FBA9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CAB7A0F-0481-4E7B-92B9-231DFF43C9EB}" type="pres">
      <dgm:prSet presAssocID="{37AC7870-77A2-4F93-A752-B75C309FBA93}" presName="rootComposite" presStyleCnt="0"/>
      <dgm:spPr/>
      <dgm:t>
        <a:bodyPr/>
        <a:lstStyle/>
        <a:p>
          <a:endParaRPr lang="zh-TW" altLang="en-US"/>
        </a:p>
      </dgm:t>
    </dgm:pt>
    <dgm:pt modelId="{C41271DD-7C61-488C-8423-A34683FDEA36}" type="pres">
      <dgm:prSet presAssocID="{37AC7870-77A2-4F93-A752-B75C309FBA93}" presName="rootText" presStyleLbl="node4" presStyleIdx="8" presStyleCnt="1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C2ED2F3-D92C-4464-A27F-63F41D4CCF75}" type="pres">
      <dgm:prSet presAssocID="{37AC7870-77A2-4F93-A752-B75C309FBA93}" presName="rootConnector" presStyleLbl="node4" presStyleIdx="8" presStyleCnt="10"/>
      <dgm:spPr/>
      <dgm:t>
        <a:bodyPr/>
        <a:lstStyle/>
        <a:p>
          <a:endParaRPr lang="zh-TW" altLang="en-US"/>
        </a:p>
      </dgm:t>
    </dgm:pt>
    <dgm:pt modelId="{9208C6BF-D847-4046-836D-9AF0BFA29772}" type="pres">
      <dgm:prSet presAssocID="{37AC7870-77A2-4F93-A752-B75C309FBA93}" presName="hierChild4" presStyleCnt="0"/>
      <dgm:spPr/>
      <dgm:t>
        <a:bodyPr/>
        <a:lstStyle/>
        <a:p>
          <a:endParaRPr lang="zh-TW" altLang="en-US"/>
        </a:p>
      </dgm:t>
    </dgm:pt>
    <dgm:pt modelId="{689765B3-9630-43AD-9BD1-1630D8ACA4C3}" type="pres">
      <dgm:prSet presAssocID="{37AC7870-77A2-4F93-A752-B75C309FBA93}" presName="hierChild5" presStyleCnt="0"/>
      <dgm:spPr/>
      <dgm:t>
        <a:bodyPr/>
        <a:lstStyle/>
        <a:p>
          <a:endParaRPr lang="zh-TW" altLang="en-US"/>
        </a:p>
      </dgm:t>
    </dgm:pt>
    <dgm:pt modelId="{7C215295-B58E-48C2-AFBB-7B14D4D6EE71}" type="pres">
      <dgm:prSet presAssocID="{928527BE-01DF-47C0-A6B9-1EC084A46AA0}" presName="Name37" presStyleLbl="parChTrans1D4" presStyleIdx="9" presStyleCnt="10"/>
      <dgm:spPr/>
      <dgm:t>
        <a:bodyPr/>
        <a:lstStyle/>
        <a:p>
          <a:endParaRPr lang="zh-TW" altLang="en-US"/>
        </a:p>
      </dgm:t>
    </dgm:pt>
    <dgm:pt modelId="{CC59A150-89AB-4A49-BFCD-34C2EEC0AE24}" type="pres">
      <dgm:prSet presAssocID="{23B67457-94AD-4C8D-A457-D7A1A39A427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9A528CE-8AFA-4B4C-B8DB-69E964367BC0}" type="pres">
      <dgm:prSet presAssocID="{23B67457-94AD-4C8D-A457-D7A1A39A4275}" presName="rootComposite" presStyleCnt="0"/>
      <dgm:spPr/>
      <dgm:t>
        <a:bodyPr/>
        <a:lstStyle/>
        <a:p>
          <a:endParaRPr lang="zh-TW" altLang="en-US"/>
        </a:p>
      </dgm:t>
    </dgm:pt>
    <dgm:pt modelId="{FFC676A0-8F8D-4B36-AB66-A1F479871DF7}" type="pres">
      <dgm:prSet presAssocID="{23B67457-94AD-4C8D-A457-D7A1A39A4275}" presName="rootText" presStyleLbl="node4" presStyleIdx="9" presStyleCnt="1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72EA3C1-AAF7-4D6F-8AAD-5E996E3EAC39}" type="pres">
      <dgm:prSet presAssocID="{23B67457-94AD-4C8D-A457-D7A1A39A4275}" presName="rootConnector" presStyleLbl="node4" presStyleIdx="9" presStyleCnt="10"/>
      <dgm:spPr/>
      <dgm:t>
        <a:bodyPr/>
        <a:lstStyle/>
        <a:p>
          <a:endParaRPr lang="zh-TW" altLang="en-US"/>
        </a:p>
      </dgm:t>
    </dgm:pt>
    <dgm:pt modelId="{71FB515E-9DAB-4898-94DE-8A547A223266}" type="pres">
      <dgm:prSet presAssocID="{23B67457-94AD-4C8D-A457-D7A1A39A4275}" presName="hierChild4" presStyleCnt="0"/>
      <dgm:spPr/>
      <dgm:t>
        <a:bodyPr/>
        <a:lstStyle/>
        <a:p>
          <a:endParaRPr lang="zh-TW" altLang="en-US"/>
        </a:p>
      </dgm:t>
    </dgm:pt>
    <dgm:pt modelId="{21D2F78D-1618-491F-A9CB-ED5B8FF4675D}" type="pres">
      <dgm:prSet presAssocID="{23B67457-94AD-4C8D-A457-D7A1A39A4275}" presName="hierChild5" presStyleCnt="0"/>
      <dgm:spPr/>
      <dgm:t>
        <a:bodyPr/>
        <a:lstStyle/>
        <a:p>
          <a:endParaRPr lang="zh-TW" altLang="en-US"/>
        </a:p>
      </dgm:t>
    </dgm:pt>
    <dgm:pt modelId="{667295B9-A22B-40D9-9D9B-11C1446C4C26}" type="pres">
      <dgm:prSet presAssocID="{66C628D0-1E83-49E4-9E15-8601A43B1962}" presName="hierChild5" presStyleCnt="0"/>
      <dgm:spPr/>
      <dgm:t>
        <a:bodyPr/>
        <a:lstStyle/>
        <a:p>
          <a:endParaRPr lang="zh-TW" altLang="en-US"/>
        </a:p>
      </dgm:t>
    </dgm:pt>
    <dgm:pt modelId="{547A3FCF-98A8-48ED-B68A-572AF9244B42}" type="pres">
      <dgm:prSet presAssocID="{BE3FB054-B378-4FEC-8884-C81683799490}" presName="hierChild5" presStyleCnt="0"/>
      <dgm:spPr/>
      <dgm:t>
        <a:bodyPr/>
        <a:lstStyle/>
        <a:p>
          <a:endParaRPr lang="zh-TW" altLang="en-US"/>
        </a:p>
      </dgm:t>
    </dgm:pt>
    <dgm:pt modelId="{5E942204-136E-4A6F-9053-B0B675CD1457}" type="pres">
      <dgm:prSet presAssocID="{89D3D93B-CEA9-4C05-95D9-70C8074EE154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F561BB00-0259-4CC2-9BC0-24E57F3A38E0}" type="pres">
      <dgm:prSet presAssocID="{3388DBAA-3C40-4C39-BD9D-828AFC8CB787}" presName="hierRoot2" presStyleCnt="0">
        <dgm:presLayoutVars>
          <dgm:hierBranch val="init"/>
        </dgm:presLayoutVars>
      </dgm:prSet>
      <dgm:spPr/>
    </dgm:pt>
    <dgm:pt modelId="{A6E4DAD1-263E-417D-BBD0-63606B2C13E4}" type="pres">
      <dgm:prSet presAssocID="{3388DBAA-3C40-4C39-BD9D-828AFC8CB787}" presName="rootComposite" presStyleCnt="0"/>
      <dgm:spPr/>
    </dgm:pt>
    <dgm:pt modelId="{F88134AC-25AD-4D7B-A34E-BC4DDF76A513}" type="pres">
      <dgm:prSet presAssocID="{3388DBAA-3C40-4C39-BD9D-828AFC8CB78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227485F-F44D-4707-95DD-9EC0350DE9FA}" type="pres">
      <dgm:prSet presAssocID="{3388DBAA-3C40-4C39-BD9D-828AFC8CB787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BAE615AD-0CDE-4A3B-A8B8-40CBF0E91E28}" type="pres">
      <dgm:prSet presAssocID="{3388DBAA-3C40-4C39-BD9D-828AFC8CB787}" presName="hierChild4" presStyleCnt="0"/>
      <dgm:spPr/>
    </dgm:pt>
    <dgm:pt modelId="{748FAF46-7501-49BA-AE53-8D0EA38C5737}" type="pres">
      <dgm:prSet presAssocID="{6C103D56-5279-4764-8B63-021999EB0C80}" presName="Name37" presStyleLbl="parChTrans1D3" presStyleIdx="6" presStyleCnt="12"/>
      <dgm:spPr/>
      <dgm:t>
        <a:bodyPr/>
        <a:lstStyle/>
        <a:p>
          <a:endParaRPr lang="zh-TW" altLang="en-US"/>
        </a:p>
      </dgm:t>
    </dgm:pt>
    <dgm:pt modelId="{1501A339-2061-447E-9C4E-ADF0AA026FF9}" type="pres">
      <dgm:prSet presAssocID="{45870E36-6ABB-45E5-8D60-08AD029E5BDC}" presName="hierRoot2" presStyleCnt="0">
        <dgm:presLayoutVars>
          <dgm:hierBranch val="init"/>
        </dgm:presLayoutVars>
      </dgm:prSet>
      <dgm:spPr/>
    </dgm:pt>
    <dgm:pt modelId="{E3FF0205-E343-44A4-BC77-D75724EBFDC6}" type="pres">
      <dgm:prSet presAssocID="{45870E36-6ABB-45E5-8D60-08AD029E5BDC}" presName="rootComposite" presStyleCnt="0"/>
      <dgm:spPr/>
    </dgm:pt>
    <dgm:pt modelId="{D6F35562-4D96-429F-A4CC-EC4955F1B3F6}" type="pres">
      <dgm:prSet presAssocID="{45870E36-6ABB-45E5-8D60-08AD029E5BDC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8BC301A-2D6F-4E71-B108-2F3AA99DDBAF}" type="pres">
      <dgm:prSet presAssocID="{45870E36-6ABB-45E5-8D60-08AD029E5BDC}" presName="rootConnector" presStyleLbl="node3" presStyleIdx="6" presStyleCnt="12"/>
      <dgm:spPr/>
      <dgm:t>
        <a:bodyPr/>
        <a:lstStyle/>
        <a:p>
          <a:endParaRPr lang="zh-TW" altLang="en-US"/>
        </a:p>
      </dgm:t>
    </dgm:pt>
    <dgm:pt modelId="{D208CBE8-8AA2-4D78-8A1A-E9831D04F603}" type="pres">
      <dgm:prSet presAssocID="{45870E36-6ABB-45E5-8D60-08AD029E5BDC}" presName="hierChild4" presStyleCnt="0"/>
      <dgm:spPr/>
    </dgm:pt>
    <dgm:pt modelId="{2C78032E-C042-493A-BA6F-94445BACE474}" type="pres">
      <dgm:prSet presAssocID="{45870E36-6ABB-45E5-8D60-08AD029E5BDC}" presName="hierChild5" presStyleCnt="0"/>
      <dgm:spPr/>
    </dgm:pt>
    <dgm:pt modelId="{426323BC-6235-4B02-B832-3991F63F71FB}" type="pres">
      <dgm:prSet presAssocID="{79580B0C-4762-4976-A811-EBC50227845F}" presName="Name37" presStyleLbl="parChTrans1D3" presStyleIdx="7" presStyleCnt="12"/>
      <dgm:spPr/>
      <dgm:t>
        <a:bodyPr/>
        <a:lstStyle/>
        <a:p>
          <a:endParaRPr lang="zh-TW" altLang="en-US"/>
        </a:p>
      </dgm:t>
    </dgm:pt>
    <dgm:pt modelId="{DDD95E3A-0B8F-4F11-8FD0-B4EE94EA23D8}" type="pres">
      <dgm:prSet presAssocID="{D4376C40-258E-4BA8-A444-982A62B3DCE6}" presName="hierRoot2" presStyleCnt="0">
        <dgm:presLayoutVars>
          <dgm:hierBranch val="init"/>
        </dgm:presLayoutVars>
      </dgm:prSet>
      <dgm:spPr/>
    </dgm:pt>
    <dgm:pt modelId="{9E11DA68-0320-47FE-BC51-FBDB1D4E6A19}" type="pres">
      <dgm:prSet presAssocID="{D4376C40-258E-4BA8-A444-982A62B3DCE6}" presName="rootComposite" presStyleCnt="0"/>
      <dgm:spPr/>
    </dgm:pt>
    <dgm:pt modelId="{9BE15B02-5F92-4A6E-A4B0-3F040CB55A8D}" type="pres">
      <dgm:prSet presAssocID="{D4376C40-258E-4BA8-A444-982A62B3DCE6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F8D772E-39D6-4E20-B53A-5BA06D934797}" type="pres">
      <dgm:prSet presAssocID="{D4376C40-258E-4BA8-A444-982A62B3DCE6}" presName="rootConnector" presStyleLbl="node3" presStyleIdx="7" presStyleCnt="12"/>
      <dgm:spPr/>
      <dgm:t>
        <a:bodyPr/>
        <a:lstStyle/>
        <a:p>
          <a:endParaRPr lang="zh-TW" altLang="en-US"/>
        </a:p>
      </dgm:t>
    </dgm:pt>
    <dgm:pt modelId="{D2E90754-8B3E-4722-9F3D-089CDDB0F84D}" type="pres">
      <dgm:prSet presAssocID="{D4376C40-258E-4BA8-A444-982A62B3DCE6}" presName="hierChild4" presStyleCnt="0"/>
      <dgm:spPr/>
    </dgm:pt>
    <dgm:pt modelId="{54E5D3C6-33A3-4C4E-9CB0-B662CE46FD35}" type="pres">
      <dgm:prSet presAssocID="{D4376C40-258E-4BA8-A444-982A62B3DCE6}" presName="hierChild5" presStyleCnt="0"/>
      <dgm:spPr/>
    </dgm:pt>
    <dgm:pt modelId="{ADECC6DE-808F-4832-8576-AA4F5C75E03C}" type="pres">
      <dgm:prSet presAssocID="{3388DBAA-3C40-4C39-BD9D-828AFC8CB787}" presName="hierChild5" presStyleCnt="0"/>
      <dgm:spPr/>
    </dgm:pt>
    <dgm:pt modelId="{C275B6BF-543B-442B-8470-D091BFE05E27}" type="pres">
      <dgm:prSet presAssocID="{CFB00D3F-3062-423E-B050-53D0BFE3BBC9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8FC43B1C-8BB0-4726-99CB-B984349F6DBD}" type="pres">
      <dgm:prSet presAssocID="{F4CF660F-8C2E-46C8-A0D9-06BBA1701D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441F9A92-D10D-495E-A524-3DA655E4D1BB}" type="pres">
      <dgm:prSet presAssocID="{F4CF660F-8C2E-46C8-A0D9-06BBA1701DEE}" presName="rootComposite" presStyleCnt="0"/>
      <dgm:spPr/>
      <dgm:t>
        <a:bodyPr/>
        <a:lstStyle/>
        <a:p>
          <a:endParaRPr lang="zh-TW" altLang="en-US"/>
        </a:p>
      </dgm:t>
    </dgm:pt>
    <dgm:pt modelId="{6DB32EA5-8376-4D8A-B829-0F94AC26C88B}" type="pres">
      <dgm:prSet presAssocID="{F4CF660F-8C2E-46C8-A0D9-06BBA1701DE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2EA0EE5-6065-4857-BC3B-92AF7B34A86C}" type="pres">
      <dgm:prSet presAssocID="{F4CF660F-8C2E-46C8-A0D9-06BBA1701DE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491624C-8B3C-4A5C-8236-94A1BC3D0B35}" type="pres">
      <dgm:prSet presAssocID="{F4CF660F-8C2E-46C8-A0D9-06BBA1701DEE}" presName="hierChild4" presStyleCnt="0"/>
      <dgm:spPr/>
      <dgm:t>
        <a:bodyPr/>
        <a:lstStyle/>
        <a:p>
          <a:endParaRPr lang="zh-TW" altLang="en-US"/>
        </a:p>
      </dgm:t>
    </dgm:pt>
    <dgm:pt modelId="{DF6E5743-920B-43A3-B3E8-141EF198B98C}" type="pres">
      <dgm:prSet presAssocID="{7E3641DE-C1A8-44B9-B46E-16EC9D6BB41E}" presName="Name37" presStyleLbl="parChTrans1D3" presStyleIdx="8" presStyleCnt="12"/>
      <dgm:spPr/>
      <dgm:t>
        <a:bodyPr/>
        <a:lstStyle/>
        <a:p>
          <a:endParaRPr lang="zh-TW" altLang="en-US"/>
        </a:p>
      </dgm:t>
    </dgm:pt>
    <dgm:pt modelId="{DDBAA5E2-00BD-4CF8-9601-B6358463FE0C}" type="pres">
      <dgm:prSet presAssocID="{4AAB3BEF-644B-4218-863E-06A14D39E64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4EC0144B-D684-4F70-A070-306514995E0A}" type="pres">
      <dgm:prSet presAssocID="{4AAB3BEF-644B-4218-863E-06A14D39E64D}" presName="rootComposite" presStyleCnt="0"/>
      <dgm:spPr/>
      <dgm:t>
        <a:bodyPr/>
        <a:lstStyle/>
        <a:p>
          <a:endParaRPr lang="zh-TW" altLang="en-US"/>
        </a:p>
      </dgm:t>
    </dgm:pt>
    <dgm:pt modelId="{E3A3FB98-0BE4-411D-AC75-6F0F3EBDDCBB}" type="pres">
      <dgm:prSet presAssocID="{4AAB3BEF-644B-4218-863E-06A14D39E64D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C2ACBB0-BC4E-48D4-BA19-D513D0EF7214}" type="pres">
      <dgm:prSet presAssocID="{4AAB3BEF-644B-4218-863E-06A14D39E64D}" presName="rootConnector" presStyleLbl="node3" presStyleIdx="8" presStyleCnt="12"/>
      <dgm:spPr/>
      <dgm:t>
        <a:bodyPr/>
        <a:lstStyle/>
        <a:p>
          <a:endParaRPr lang="zh-TW" altLang="en-US"/>
        </a:p>
      </dgm:t>
    </dgm:pt>
    <dgm:pt modelId="{CE8EDBEC-14A3-4918-BFBF-E31EB2AA026C}" type="pres">
      <dgm:prSet presAssocID="{4AAB3BEF-644B-4218-863E-06A14D39E64D}" presName="hierChild4" presStyleCnt="0"/>
      <dgm:spPr/>
      <dgm:t>
        <a:bodyPr/>
        <a:lstStyle/>
        <a:p>
          <a:endParaRPr lang="zh-TW" altLang="en-US"/>
        </a:p>
      </dgm:t>
    </dgm:pt>
    <dgm:pt modelId="{9F1CC85A-79F2-438C-94F6-CBDFBB23280F}" type="pres">
      <dgm:prSet presAssocID="{4AAB3BEF-644B-4218-863E-06A14D39E64D}" presName="hierChild5" presStyleCnt="0"/>
      <dgm:spPr/>
      <dgm:t>
        <a:bodyPr/>
        <a:lstStyle/>
        <a:p>
          <a:endParaRPr lang="zh-TW" altLang="en-US"/>
        </a:p>
      </dgm:t>
    </dgm:pt>
    <dgm:pt modelId="{6B963C92-875F-415C-99CD-C1D59507E926}" type="pres">
      <dgm:prSet presAssocID="{2A6C601D-6137-4F48-92B3-E8D8B99DD4F4}" presName="Name37" presStyleLbl="parChTrans1D3" presStyleIdx="9" presStyleCnt="12"/>
      <dgm:spPr/>
      <dgm:t>
        <a:bodyPr/>
        <a:lstStyle/>
        <a:p>
          <a:endParaRPr lang="zh-TW" altLang="en-US"/>
        </a:p>
      </dgm:t>
    </dgm:pt>
    <dgm:pt modelId="{F95CEEE2-1BAE-46C7-92E9-1997EE82BF60}" type="pres">
      <dgm:prSet presAssocID="{B2336457-2C3C-4141-931E-43FD7B1BA87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AD2AFC5F-EDB8-4BCD-A7B0-E8EB97960F66}" type="pres">
      <dgm:prSet presAssocID="{B2336457-2C3C-4141-931E-43FD7B1BA87F}" presName="rootComposite" presStyleCnt="0"/>
      <dgm:spPr/>
      <dgm:t>
        <a:bodyPr/>
        <a:lstStyle/>
        <a:p>
          <a:endParaRPr lang="zh-TW" altLang="en-US"/>
        </a:p>
      </dgm:t>
    </dgm:pt>
    <dgm:pt modelId="{9CEB63FC-D5CA-4DE9-BE40-E938DFF99A4F}" type="pres">
      <dgm:prSet presAssocID="{B2336457-2C3C-4141-931E-43FD7B1BA87F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0B559C-0F5B-43C7-B887-C3854A4227D6}" type="pres">
      <dgm:prSet presAssocID="{B2336457-2C3C-4141-931E-43FD7B1BA87F}" presName="rootConnector" presStyleLbl="node3" presStyleIdx="9" presStyleCnt="12"/>
      <dgm:spPr/>
      <dgm:t>
        <a:bodyPr/>
        <a:lstStyle/>
        <a:p>
          <a:endParaRPr lang="zh-TW" altLang="en-US"/>
        </a:p>
      </dgm:t>
    </dgm:pt>
    <dgm:pt modelId="{FE80A089-CF01-43CB-B839-2484730A7CB0}" type="pres">
      <dgm:prSet presAssocID="{B2336457-2C3C-4141-931E-43FD7B1BA87F}" presName="hierChild4" presStyleCnt="0"/>
      <dgm:spPr/>
      <dgm:t>
        <a:bodyPr/>
        <a:lstStyle/>
        <a:p>
          <a:endParaRPr lang="zh-TW" altLang="en-US"/>
        </a:p>
      </dgm:t>
    </dgm:pt>
    <dgm:pt modelId="{22577F1B-C642-47A0-9820-830DFFEF0789}" type="pres">
      <dgm:prSet presAssocID="{B2336457-2C3C-4141-931E-43FD7B1BA87F}" presName="hierChild5" presStyleCnt="0"/>
      <dgm:spPr/>
      <dgm:t>
        <a:bodyPr/>
        <a:lstStyle/>
        <a:p>
          <a:endParaRPr lang="zh-TW" altLang="en-US"/>
        </a:p>
      </dgm:t>
    </dgm:pt>
    <dgm:pt modelId="{506A98E4-01BF-44BD-9824-EBC8045C8BD5}" type="pres">
      <dgm:prSet presAssocID="{4B6EEA71-F3E3-4B46-A2BC-83821BAE0CC0}" presName="Name37" presStyleLbl="parChTrans1D3" presStyleIdx="10" presStyleCnt="12"/>
      <dgm:spPr/>
      <dgm:t>
        <a:bodyPr/>
        <a:lstStyle/>
        <a:p>
          <a:endParaRPr lang="zh-TW" altLang="en-US"/>
        </a:p>
      </dgm:t>
    </dgm:pt>
    <dgm:pt modelId="{27B862C6-5F86-44AC-B35D-C3D505FFDF17}" type="pres">
      <dgm:prSet presAssocID="{B9C65F96-FEFD-4675-A69C-0293A8A563F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6460475-D8DD-43B2-B896-8AF22BC8B2D4}" type="pres">
      <dgm:prSet presAssocID="{B9C65F96-FEFD-4675-A69C-0293A8A563F6}" presName="rootComposite" presStyleCnt="0"/>
      <dgm:spPr/>
      <dgm:t>
        <a:bodyPr/>
        <a:lstStyle/>
        <a:p>
          <a:endParaRPr lang="zh-TW" altLang="en-US"/>
        </a:p>
      </dgm:t>
    </dgm:pt>
    <dgm:pt modelId="{86CAC751-D77A-487F-9A57-3125EE4907F7}" type="pres">
      <dgm:prSet presAssocID="{B9C65F96-FEFD-4675-A69C-0293A8A563F6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EFDE335-966F-48AD-B638-BE850CBE1CBC}" type="pres">
      <dgm:prSet presAssocID="{B9C65F96-FEFD-4675-A69C-0293A8A563F6}" presName="rootConnector" presStyleLbl="node3" presStyleIdx="10" presStyleCnt="12"/>
      <dgm:spPr/>
      <dgm:t>
        <a:bodyPr/>
        <a:lstStyle/>
        <a:p>
          <a:endParaRPr lang="zh-TW" altLang="en-US"/>
        </a:p>
      </dgm:t>
    </dgm:pt>
    <dgm:pt modelId="{082D1837-09CA-4DA5-8413-9819A3E27639}" type="pres">
      <dgm:prSet presAssocID="{B9C65F96-FEFD-4675-A69C-0293A8A563F6}" presName="hierChild4" presStyleCnt="0"/>
      <dgm:spPr/>
      <dgm:t>
        <a:bodyPr/>
        <a:lstStyle/>
        <a:p>
          <a:endParaRPr lang="zh-TW" altLang="en-US"/>
        </a:p>
      </dgm:t>
    </dgm:pt>
    <dgm:pt modelId="{EB7FAABA-7672-42F7-B574-D5C72E9AC45F}" type="pres">
      <dgm:prSet presAssocID="{B9C65F96-FEFD-4675-A69C-0293A8A563F6}" presName="hierChild5" presStyleCnt="0"/>
      <dgm:spPr/>
      <dgm:t>
        <a:bodyPr/>
        <a:lstStyle/>
        <a:p>
          <a:endParaRPr lang="zh-TW" altLang="en-US"/>
        </a:p>
      </dgm:t>
    </dgm:pt>
    <dgm:pt modelId="{870AF682-3542-40CC-B766-87779E467EF2}" type="pres">
      <dgm:prSet presAssocID="{22EBFF19-8936-42E0-AEEC-B2192C06E12D}" presName="Name37" presStyleLbl="parChTrans1D3" presStyleIdx="11" presStyleCnt="12"/>
      <dgm:spPr/>
      <dgm:t>
        <a:bodyPr/>
        <a:lstStyle/>
        <a:p>
          <a:endParaRPr lang="zh-TW" altLang="en-US"/>
        </a:p>
      </dgm:t>
    </dgm:pt>
    <dgm:pt modelId="{81408E55-CE81-4577-BF3D-340C6ED67810}" type="pres">
      <dgm:prSet presAssocID="{2052B199-68FF-4553-BF9B-D382ED3EBDE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ABAB57BC-4EB6-4DEB-B47E-2D63EE3229CF}" type="pres">
      <dgm:prSet presAssocID="{2052B199-68FF-4553-BF9B-D382ED3EBDE3}" presName="rootComposite" presStyleCnt="0"/>
      <dgm:spPr/>
      <dgm:t>
        <a:bodyPr/>
        <a:lstStyle/>
        <a:p>
          <a:endParaRPr lang="zh-TW" altLang="en-US"/>
        </a:p>
      </dgm:t>
    </dgm:pt>
    <dgm:pt modelId="{1D249BCC-88FE-45A9-81EC-AB51E488A7CB}" type="pres">
      <dgm:prSet presAssocID="{2052B199-68FF-4553-BF9B-D382ED3EBDE3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796E477-264A-4FD3-9167-366A0D92A088}" type="pres">
      <dgm:prSet presAssocID="{2052B199-68FF-4553-BF9B-D382ED3EBDE3}" presName="rootConnector" presStyleLbl="node3" presStyleIdx="11" presStyleCnt="12"/>
      <dgm:spPr/>
      <dgm:t>
        <a:bodyPr/>
        <a:lstStyle/>
        <a:p>
          <a:endParaRPr lang="zh-TW" altLang="en-US"/>
        </a:p>
      </dgm:t>
    </dgm:pt>
    <dgm:pt modelId="{73301C20-FC93-4840-AB4C-C74B7899119D}" type="pres">
      <dgm:prSet presAssocID="{2052B199-68FF-4553-BF9B-D382ED3EBDE3}" presName="hierChild4" presStyleCnt="0"/>
      <dgm:spPr/>
      <dgm:t>
        <a:bodyPr/>
        <a:lstStyle/>
        <a:p>
          <a:endParaRPr lang="zh-TW" altLang="en-US"/>
        </a:p>
      </dgm:t>
    </dgm:pt>
    <dgm:pt modelId="{60B7D47F-C9B9-4D6A-A703-46B4AB72D976}" type="pres">
      <dgm:prSet presAssocID="{2052B199-68FF-4553-BF9B-D382ED3EBDE3}" presName="hierChild5" presStyleCnt="0"/>
      <dgm:spPr/>
      <dgm:t>
        <a:bodyPr/>
        <a:lstStyle/>
        <a:p>
          <a:endParaRPr lang="zh-TW" altLang="en-US"/>
        </a:p>
      </dgm:t>
    </dgm:pt>
    <dgm:pt modelId="{7A82C533-22F8-4EEF-A824-ECDF1D9DF232}" type="pres">
      <dgm:prSet presAssocID="{F4CF660F-8C2E-46C8-A0D9-06BBA1701DEE}" presName="hierChild5" presStyleCnt="0"/>
      <dgm:spPr/>
      <dgm:t>
        <a:bodyPr/>
        <a:lstStyle/>
        <a:p>
          <a:endParaRPr lang="zh-TW" altLang="en-US"/>
        </a:p>
      </dgm:t>
    </dgm:pt>
    <dgm:pt modelId="{2FC00C28-376C-45C1-A0E4-6B45F15CA042}" type="pres">
      <dgm:prSet presAssocID="{57C81BBC-3D18-4BA3-A67D-B1C624379F33}" presName="hierChild3" presStyleCnt="0"/>
      <dgm:spPr/>
      <dgm:t>
        <a:bodyPr/>
        <a:lstStyle/>
        <a:p>
          <a:endParaRPr lang="zh-TW" altLang="en-US"/>
        </a:p>
      </dgm:t>
    </dgm:pt>
  </dgm:ptLst>
  <dgm:cxnLst>
    <dgm:cxn modelId="{8F91F1DC-3FAD-4145-B73F-BEE97A1504A5}" type="presOf" srcId="{C44882C1-5B10-479B-9855-1072D3FAF42D}" destId="{14DEB33C-841A-42CB-B557-034DF9C18113}" srcOrd="0" destOrd="0" presId="urn:microsoft.com/office/officeart/2005/8/layout/orgChart1"/>
    <dgm:cxn modelId="{0F384A68-700F-42DB-B037-56C7F51D582C}" srcId="{57C81BBC-3D18-4BA3-A67D-B1C624379F33}" destId="{C44882C1-5B10-479B-9855-1072D3FAF42D}" srcOrd="1" destOrd="0" parTransId="{DCE44D45-E13A-4064-9348-5903CD944FB2}" sibTransId="{C5BAF52C-3F81-479C-95CF-6907DA4B8D0A}"/>
    <dgm:cxn modelId="{F801D7A4-713C-404D-A6DA-2F3B6C1AF001}" type="presOf" srcId="{2052B199-68FF-4553-BF9B-D382ED3EBDE3}" destId="{9796E477-264A-4FD3-9167-366A0D92A088}" srcOrd="1" destOrd="0" presId="urn:microsoft.com/office/officeart/2005/8/layout/orgChart1"/>
    <dgm:cxn modelId="{3F5998BF-A867-4672-90E4-6F37565BDABF}" type="presOf" srcId="{4AAB3BEF-644B-4218-863E-06A14D39E64D}" destId="{E3A3FB98-0BE4-411D-AC75-6F0F3EBDDCBB}" srcOrd="0" destOrd="0" presId="urn:microsoft.com/office/officeart/2005/8/layout/orgChart1"/>
    <dgm:cxn modelId="{43369A22-3EE5-4399-B40A-A97A5C0B41ED}" srcId="{57C81BBC-3D18-4BA3-A67D-B1C624379F33}" destId="{F4CF660F-8C2E-46C8-A0D9-06BBA1701DEE}" srcOrd="4" destOrd="0" parTransId="{CFB00D3F-3062-423E-B050-53D0BFE3BBC9}" sibTransId="{D4F370D6-3049-4DF3-86C4-88801C75CF56}"/>
    <dgm:cxn modelId="{AC0256FF-2750-4EF9-8D3C-DB507DB32D2A}" type="presOf" srcId="{23B67457-94AD-4C8D-A457-D7A1A39A4275}" destId="{D72EA3C1-AAF7-4D6F-8AAD-5E996E3EAC39}" srcOrd="1" destOrd="0" presId="urn:microsoft.com/office/officeart/2005/8/layout/orgChart1"/>
    <dgm:cxn modelId="{ECAA8A05-DBCE-4413-A0FB-72E9BA34C4D0}" type="presOf" srcId="{37AC7870-77A2-4F93-A752-B75C309FBA93}" destId="{C41271DD-7C61-488C-8423-A34683FDEA36}" srcOrd="0" destOrd="0" presId="urn:microsoft.com/office/officeart/2005/8/layout/orgChart1"/>
    <dgm:cxn modelId="{683B917F-450C-4553-9469-C7899677A48C}" type="presOf" srcId="{4B763B78-8CEC-48CC-861E-EBF4673F4580}" destId="{C217687B-8D95-4676-9885-66593531E4BF}" srcOrd="0" destOrd="0" presId="urn:microsoft.com/office/officeart/2005/8/layout/orgChart1"/>
    <dgm:cxn modelId="{9404F16B-5C19-4358-8C25-27EC3718439A}" type="presOf" srcId="{15F08BC2-41AD-49BE-B3B7-D68CCF010199}" destId="{BFD084C0-6214-4510-838F-AED2BC22FE15}" srcOrd="1" destOrd="0" presId="urn:microsoft.com/office/officeart/2005/8/layout/orgChart1"/>
    <dgm:cxn modelId="{CC5456EA-8591-4837-805B-7FC8B983F331}" type="presOf" srcId="{F4CF660F-8C2E-46C8-A0D9-06BBA1701DEE}" destId="{42EA0EE5-6065-4857-BC3B-92AF7B34A86C}" srcOrd="1" destOrd="0" presId="urn:microsoft.com/office/officeart/2005/8/layout/orgChart1"/>
    <dgm:cxn modelId="{D3739D63-E2EF-48A6-93BB-FA26CA347D42}" type="presOf" srcId="{3388DBAA-3C40-4C39-BD9D-828AFC8CB787}" destId="{1227485F-F44D-4707-95DD-9EC0350DE9FA}" srcOrd="1" destOrd="0" presId="urn:microsoft.com/office/officeart/2005/8/layout/orgChart1"/>
    <dgm:cxn modelId="{8C35AEA6-6676-4BC5-B7BB-15DBC4A0770D}" type="presOf" srcId="{B9C65F96-FEFD-4675-A69C-0293A8A563F6}" destId="{0EFDE335-966F-48AD-B638-BE850CBE1CBC}" srcOrd="1" destOrd="0" presId="urn:microsoft.com/office/officeart/2005/8/layout/orgChart1"/>
    <dgm:cxn modelId="{4572F1AB-5944-4CD3-9728-2D402971C710}" type="presOf" srcId="{23B67457-94AD-4C8D-A457-D7A1A39A4275}" destId="{FFC676A0-8F8D-4B36-AB66-A1F479871DF7}" srcOrd="0" destOrd="0" presId="urn:microsoft.com/office/officeart/2005/8/layout/orgChart1"/>
    <dgm:cxn modelId="{F45F2543-6282-427D-8A54-81DA06167641}" type="presOf" srcId="{0E289248-2455-4E4A-BF6C-2DF1EF1BCBBB}" destId="{6765CD96-5E84-4EA2-B300-E7942A2034C0}" srcOrd="0" destOrd="0" presId="urn:microsoft.com/office/officeart/2005/8/layout/orgChart1"/>
    <dgm:cxn modelId="{9CF434E0-45BD-49EF-B301-02E10A86BEFE}" srcId="{0B666BEB-420C-4729-B896-7070BAAD8C00}" destId="{4778D2F4-8D55-4B8A-8F84-CC91FF633170}" srcOrd="2" destOrd="0" parTransId="{2DBED2AD-2588-4EDF-AF7C-B8BEE805BABF}" sibTransId="{03E59D4C-C3AD-41B0-99D4-C524C7CF942B}"/>
    <dgm:cxn modelId="{C90F2166-056F-4F1D-A36D-C1220A52F07F}" type="presOf" srcId="{E189B37E-0BF0-4278-8F99-2FDD57CBB770}" destId="{8DA4CC45-C67B-47CA-B5AE-E7D1202B8035}" srcOrd="0" destOrd="0" presId="urn:microsoft.com/office/officeart/2005/8/layout/orgChart1"/>
    <dgm:cxn modelId="{63295454-E5A9-486B-AB9C-CB5FB0490E96}" type="presOf" srcId="{187F1DF0-D46D-4EC7-BA52-82C504D3BF1B}" destId="{36F25C61-BB36-45F6-9938-581D7A3548F7}" srcOrd="0" destOrd="0" presId="urn:microsoft.com/office/officeart/2005/8/layout/orgChart1"/>
    <dgm:cxn modelId="{7CBF3555-F044-492F-869E-B02FE00A2B0E}" type="presOf" srcId="{4778D2F4-8D55-4B8A-8F84-CC91FF633170}" destId="{05E31857-0BE9-44BB-ABD4-994BEC719C7A}" srcOrd="0" destOrd="0" presId="urn:microsoft.com/office/officeart/2005/8/layout/orgChart1"/>
    <dgm:cxn modelId="{DD9E5D9C-7676-4EC2-83A3-21F7C184D909}" srcId="{F4CF660F-8C2E-46C8-A0D9-06BBA1701DEE}" destId="{B9C65F96-FEFD-4675-A69C-0293A8A563F6}" srcOrd="2" destOrd="0" parTransId="{4B6EEA71-F3E3-4B46-A2BC-83821BAE0CC0}" sibTransId="{EE23E293-E67D-4EFA-AC5C-F75121192924}"/>
    <dgm:cxn modelId="{0B390AE0-F46E-48FF-88BE-8F7C2E540865}" type="presOf" srcId="{AB23CFCC-6E95-44BD-95CE-38AD5AA3EB67}" destId="{A33FDC84-02CA-440A-942B-C7BAA227A4DE}" srcOrd="1" destOrd="0" presId="urn:microsoft.com/office/officeart/2005/8/layout/orgChart1"/>
    <dgm:cxn modelId="{940205DE-63CE-45D7-8136-4E30807FDFD6}" type="presOf" srcId="{A34F3FEB-E886-414D-942F-31F606DBF8D4}" destId="{61340722-025D-4C08-B348-E9DB0C0A9C38}" srcOrd="1" destOrd="0" presId="urn:microsoft.com/office/officeart/2005/8/layout/orgChart1"/>
    <dgm:cxn modelId="{661956D3-E0A9-4604-BDAE-3004C33F5466}" type="presOf" srcId="{7E3641DE-C1A8-44B9-B46E-16EC9D6BB41E}" destId="{DF6E5743-920B-43A3-B3E8-141EF198B98C}" srcOrd="0" destOrd="0" presId="urn:microsoft.com/office/officeart/2005/8/layout/orgChart1"/>
    <dgm:cxn modelId="{779BB6AF-DA09-4E92-8F99-73A40A07BEFE}" type="presOf" srcId="{F57CB7F7-18E8-4558-805F-57F973CFDDFE}" destId="{EA74EA49-9DE7-4329-8982-2ABD152D86B1}" srcOrd="0" destOrd="0" presId="urn:microsoft.com/office/officeart/2005/8/layout/orgChart1"/>
    <dgm:cxn modelId="{D09D0811-57E3-44CD-BE43-D2409DE6DA44}" type="presOf" srcId="{22EBFF19-8936-42E0-AEEC-B2192C06E12D}" destId="{870AF682-3542-40CC-B766-87779E467EF2}" srcOrd="0" destOrd="0" presId="urn:microsoft.com/office/officeart/2005/8/layout/orgChart1"/>
    <dgm:cxn modelId="{71184DB3-9E8D-4D99-BDEA-5EAD3210475B}" type="presOf" srcId="{D4376C40-258E-4BA8-A444-982A62B3DCE6}" destId="{9BE15B02-5F92-4A6E-A4B0-3F040CB55A8D}" srcOrd="0" destOrd="0" presId="urn:microsoft.com/office/officeart/2005/8/layout/orgChart1"/>
    <dgm:cxn modelId="{59D3CAAC-6D0F-4A90-985A-F12CDF53AF20}" type="presOf" srcId="{21382934-42D5-4F6B-907B-A217C18E380F}" destId="{A6EB4087-AD27-4D18-B11B-4F77407EEA7C}" srcOrd="0" destOrd="0" presId="urn:microsoft.com/office/officeart/2005/8/layout/orgChart1"/>
    <dgm:cxn modelId="{9EDF0662-C01A-43E8-86AA-1AC97E41550B}" type="presOf" srcId="{0B666BEB-420C-4729-B896-7070BAAD8C00}" destId="{874F7CC1-B514-4BB1-91DA-4971A58736A4}" srcOrd="0" destOrd="0" presId="urn:microsoft.com/office/officeart/2005/8/layout/orgChart1"/>
    <dgm:cxn modelId="{06C468FD-1542-431C-9A6C-D0391F548776}" srcId="{C44882C1-5B10-479B-9855-1072D3FAF42D}" destId="{21382934-42D5-4F6B-907B-A217C18E380F}" srcOrd="0" destOrd="0" parTransId="{DB32EE29-24AA-4416-9D45-4FD0CC845476}" sibTransId="{8F92E65F-8550-42FA-BF27-D31F613CD17A}"/>
    <dgm:cxn modelId="{5419CC7D-0DB0-4805-B66B-B99382FCD538}" type="presOf" srcId="{66C628D0-1E83-49E4-9E15-8601A43B1962}" destId="{37DBE5BF-6F0C-4811-8DCE-FB9E0E5DD9CE}" srcOrd="0" destOrd="0" presId="urn:microsoft.com/office/officeart/2005/8/layout/orgChart1"/>
    <dgm:cxn modelId="{6D9962A8-54FD-40C5-84D9-A6BBF63C1487}" type="presOf" srcId="{B55AE3D9-F56C-41BE-A97E-DBD6AD2437E0}" destId="{31874B05-B1AC-4A8B-B7A9-9F1690768AD2}" srcOrd="1" destOrd="0" presId="urn:microsoft.com/office/officeart/2005/8/layout/orgChart1"/>
    <dgm:cxn modelId="{CA6FA6E0-9859-4B16-9F06-7E3029C3694E}" srcId="{BE3FB054-B378-4FEC-8884-C81683799490}" destId="{66C628D0-1E83-49E4-9E15-8601A43B1962}" srcOrd="1" destOrd="0" parTransId="{9BE66EB8-1EC0-42F6-935B-D406DF384482}" sibTransId="{4DCECA0F-2991-480F-9544-8464091C1116}"/>
    <dgm:cxn modelId="{5D63FA9D-A40F-41FE-BA30-01F9FB1B53EE}" srcId="{66C628D0-1E83-49E4-9E15-8601A43B1962}" destId="{37AC7870-77A2-4F93-A752-B75C309FBA93}" srcOrd="0" destOrd="0" parTransId="{0F9613B3-3D76-4D46-9553-E2FBBA210147}" sibTransId="{20B47E6D-145B-4AA4-92AB-1B2B134F20C8}"/>
    <dgm:cxn modelId="{1FF6194D-35C6-43C5-AE74-EBE925DD7DCA}" type="presOf" srcId="{DB32EE29-24AA-4416-9D45-4FD0CC845476}" destId="{210157E1-A0FD-414F-8595-BFEDD8CDD146}" srcOrd="0" destOrd="0" presId="urn:microsoft.com/office/officeart/2005/8/layout/orgChart1"/>
    <dgm:cxn modelId="{351FD512-C4DD-4D38-9BC1-47C24858B1A8}" srcId="{57C81BBC-3D18-4BA3-A67D-B1C624379F33}" destId="{3388DBAA-3C40-4C39-BD9D-828AFC8CB787}" srcOrd="3" destOrd="0" parTransId="{89D3D93B-CEA9-4C05-95D9-70C8074EE154}" sibTransId="{6EA9B445-9FAD-462D-B9D3-1CC593D58B1B}"/>
    <dgm:cxn modelId="{BD903E1B-C51B-4BE9-BCBE-055164B7A4C3}" srcId="{F4CF660F-8C2E-46C8-A0D9-06BBA1701DEE}" destId="{4AAB3BEF-644B-4218-863E-06A14D39E64D}" srcOrd="0" destOrd="0" parTransId="{7E3641DE-C1A8-44B9-B46E-16EC9D6BB41E}" sibTransId="{B14BB753-797B-44D6-AF2B-3C2114BEF394}"/>
    <dgm:cxn modelId="{E8510CA2-8B40-4B4D-9E6B-7435BEA74FDC}" type="presOf" srcId="{665F1938-CF09-4EF7-B37E-58CE294886DA}" destId="{CC017B59-7EA8-4212-9A70-1ED685F86FF9}" srcOrd="0" destOrd="0" presId="urn:microsoft.com/office/officeart/2005/8/layout/orgChart1"/>
    <dgm:cxn modelId="{CF7A28B9-A6D5-42F2-A3D6-B2280D52D2BE}" type="presOf" srcId="{DCE44D45-E13A-4064-9348-5903CD944FB2}" destId="{ADAE4A74-244B-471C-9BAE-620CE2D9C7B6}" srcOrd="0" destOrd="0" presId="urn:microsoft.com/office/officeart/2005/8/layout/orgChart1"/>
    <dgm:cxn modelId="{7AE6ABF8-B267-4781-B12D-2C81AA9DAF61}" srcId="{B35D43EE-26F6-45AC-B603-AA8CC8EC2E73}" destId="{15F08BC2-41AD-49BE-B3B7-D68CCF010199}" srcOrd="1" destOrd="0" parTransId="{187F1DF0-D46D-4EC7-BA52-82C504D3BF1B}" sibTransId="{3772DEB0-081F-484B-B749-AA075A0EE05E}"/>
    <dgm:cxn modelId="{7E7A2C34-34F2-4B26-8C93-6A188AC79529}" type="presOf" srcId="{BE3FB054-B378-4FEC-8884-C81683799490}" destId="{AA473859-FC88-4000-9964-D322C169C1C8}" srcOrd="0" destOrd="0" presId="urn:microsoft.com/office/officeart/2005/8/layout/orgChart1"/>
    <dgm:cxn modelId="{9A8B0855-C01B-4FE4-9503-887C80D19565}" type="presOf" srcId="{2A6C601D-6137-4F48-92B3-E8D8B99DD4F4}" destId="{6B963C92-875F-415C-99CD-C1D59507E926}" srcOrd="0" destOrd="0" presId="urn:microsoft.com/office/officeart/2005/8/layout/orgChart1"/>
    <dgm:cxn modelId="{E4B8D185-C477-4F2F-B4DE-72657071E4A1}" type="presOf" srcId="{7B8998D7-ACFC-430A-B9A9-B981AD4265A6}" destId="{43AA43BB-5638-43F6-AABE-7F439A48260D}" srcOrd="0" destOrd="0" presId="urn:microsoft.com/office/officeart/2005/8/layout/orgChart1"/>
    <dgm:cxn modelId="{7BB26AB9-E417-4257-AA2F-E9928B391C78}" type="presOf" srcId="{9EEEBADE-57C8-4DCF-B813-481D125CB61B}" destId="{ED7DD2A1-FCAA-494B-8803-DC71C19094B5}" srcOrd="0" destOrd="0" presId="urn:microsoft.com/office/officeart/2005/8/layout/orgChart1"/>
    <dgm:cxn modelId="{1EC95F33-9DC0-4C08-B762-D61889F4B0F0}" type="presOf" srcId="{4B763B78-8CEC-48CC-861E-EBF4673F4580}" destId="{23E29ACC-618F-4EE9-BE54-643492475F07}" srcOrd="1" destOrd="0" presId="urn:microsoft.com/office/officeart/2005/8/layout/orgChart1"/>
    <dgm:cxn modelId="{CCC49EE7-C2A2-4374-8194-347245D4B020}" srcId="{F4CF660F-8C2E-46C8-A0D9-06BBA1701DEE}" destId="{B2336457-2C3C-4141-931E-43FD7B1BA87F}" srcOrd="1" destOrd="0" parTransId="{2A6C601D-6137-4F48-92B3-E8D8B99DD4F4}" sibTransId="{4BD7B002-82DE-42A2-89AA-2A18162E3F0F}"/>
    <dgm:cxn modelId="{979B85CD-1199-4F3B-97BC-D49F3D4DEC5E}" type="presOf" srcId="{BE3FB054-B378-4FEC-8884-C81683799490}" destId="{63E692CE-0297-4E3E-BF74-F3A950FE5C2A}" srcOrd="1" destOrd="0" presId="urn:microsoft.com/office/officeart/2005/8/layout/orgChart1"/>
    <dgm:cxn modelId="{19E12D68-4EA6-4413-9167-40C82B38C68B}" type="presOf" srcId="{B55AE3D9-F56C-41BE-A97E-DBD6AD2437E0}" destId="{FBE186D0-85CB-4CBD-8D6A-2F7D0E8F1FF8}" srcOrd="0" destOrd="0" presId="urn:microsoft.com/office/officeart/2005/8/layout/orgChart1"/>
    <dgm:cxn modelId="{4BFA5CED-683C-4866-AABA-37DD60C88B37}" srcId="{A34F3FEB-E886-414D-942F-31F606DBF8D4}" destId="{40074D42-8628-4F6F-B2DE-06F5DA54EF56}" srcOrd="0" destOrd="0" parTransId="{0E289248-2455-4E4A-BF6C-2DF1EF1BCBBB}" sibTransId="{C2B4A8ED-BA8F-4A93-8545-733469E3D2F6}"/>
    <dgm:cxn modelId="{E50944FB-03A9-4529-8C2F-B314BAA36263}" type="presOf" srcId="{10EB4982-3812-489E-9161-C00DCD4FCB5F}" destId="{3CEC2384-4DF7-4C75-ABCD-67AB70F53474}" srcOrd="0" destOrd="0" presId="urn:microsoft.com/office/officeart/2005/8/layout/orgChart1"/>
    <dgm:cxn modelId="{9F33F538-B8B2-4BC9-AD43-DC31691AD072}" type="presOf" srcId="{C44882C1-5B10-479B-9855-1072D3FAF42D}" destId="{BB754555-2313-454F-B1CF-27EF588B3E60}" srcOrd="1" destOrd="0" presId="urn:microsoft.com/office/officeart/2005/8/layout/orgChart1"/>
    <dgm:cxn modelId="{05A5F34E-CAB8-45D4-B1DB-4AE1D4340884}" srcId="{B35D43EE-26F6-45AC-B603-AA8CC8EC2E73}" destId="{AB23CFCC-6E95-44BD-95CE-38AD5AA3EB67}" srcOrd="2" destOrd="0" parTransId="{41E2D2AC-DAC5-4533-BDAA-DC6059720982}" sibTransId="{F1009700-22A0-4238-9E2E-E905A94E356F}"/>
    <dgm:cxn modelId="{E5430DB3-B942-4F42-B906-F75191899D02}" srcId="{40074D42-8628-4F6F-B2DE-06F5DA54EF56}" destId="{B55AE3D9-F56C-41BE-A97E-DBD6AD2437E0}" srcOrd="0" destOrd="0" parTransId="{41FE9966-A6E8-4566-85E7-C9A701F9B7AC}" sibTransId="{4E565076-167F-4147-8455-594A9AC45365}"/>
    <dgm:cxn modelId="{68DCF71C-A510-4404-B94F-7967A88BF1B9}" type="presOf" srcId="{41FE9966-A6E8-4566-85E7-C9A701F9B7AC}" destId="{D0E8F419-951D-41E6-BBB6-0A27ADF55F43}" srcOrd="0" destOrd="0" presId="urn:microsoft.com/office/officeart/2005/8/layout/orgChart1"/>
    <dgm:cxn modelId="{CDE8AE17-A2DA-4363-9E97-422334527758}" type="presOf" srcId="{06B5BD33-2E3E-41EA-A671-9F6D9980F5A2}" destId="{F52D57AF-D1BB-4A5D-A5E9-6DD9BCD3FD86}" srcOrd="0" destOrd="0" presId="urn:microsoft.com/office/officeart/2005/8/layout/orgChart1"/>
    <dgm:cxn modelId="{3AED610E-331F-4E71-990D-DA3D7FE67162}" type="presOf" srcId="{EFF5A900-19FF-4C4D-B0FC-DEEC545E65FC}" destId="{34EA6B09-E757-4F3A-904A-7CBC187F60D7}" srcOrd="0" destOrd="0" presId="urn:microsoft.com/office/officeart/2005/8/layout/orgChart1"/>
    <dgm:cxn modelId="{D3A961DF-E806-4A35-8535-BA4BC351DCEC}" srcId="{B35D43EE-26F6-45AC-B603-AA8CC8EC2E73}" destId="{665F1938-CF09-4EF7-B37E-58CE294886DA}" srcOrd="0" destOrd="0" parTransId="{016841DE-F7F8-4B6E-B3EA-32D5FC310ADE}" sibTransId="{B45A5AD6-57D2-48F5-B15F-A458027E30B9}"/>
    <dgm:cxn modelId="{90336E04-ADEA-4255-99B3-17E99CBD4F08}" type="presOf" srcId="{928527BE-01DF-47C0-A6B9-1EC084A46AA0}" destId="{7C215295-B58E-48C2-AFBB-7B14D4D6EE71}" srcOrd="0" destOrd="0" presId="urn:microsoft.com/office/officeart/2005/8/layout/orgChart1"/>
    <dgm:cxn modelId="{97CBFA27-5377-491D-9B66-9079697DCE9E}" type="presOf" srcId="{89D3D93B-CEA9-4C05-95D9-70C8074EE154}" destId="{5E942204-136E-4A6F-9053-B0B675CD1457}" srcOrd="0" destOrd="0" presId="urn:microsoft.com/office/officeart/2005/8/layout/orgChart1"/>
    <dgm:cxn modelId="{042E1566-429D-498D-BBE4-C02E62372639}" srcId="{C44882C1-5B10-479B-9855-1072D3FAF42D}" destId="{EFF5A900-19FF-4C4D-B0FC-DEEC545E65FC}" srcOrd="1" destOrd="0" parTransId="{06B5BD33-2E3E-41EA-A671-9F6D9980F5A2}" sibTransId="{89D0FFA7-A212-40C4-B52F-91F722B13649}"/>
    <dgm:cxn modelId="{12B7C7BD-65BE-4D26-8028-FDE635856C36}" srcId="{F4CF660F-8C2E-46C8-A0D9-06BBA1701DEE}" destId="{2052B199-68FF-4553-BF9B-D382ED3EBDE3}" srcOrd="3" destOrd="0" parTransId="{22EBFF19-8936-42E0-AEEC-B2192C06E12D}" sibTransId="{CFB64A5C-8E64-4424-B4A0-4DACCACCF7EA}"/>
    <dgm:cxn modelId="{5EF1F737-26C4-4B3C-80CE-8DFD9701D479}" type="presOf" srcId="{21382934-42D5-4F6B-907B-A217C18E380F}" destId="{DEBC8BEA-2750-486E-B04B-57B6A6EF62FA}" srcOrd="1" destOrd="0" presId="urn:microsoft.com/office/officeart/2005/8/layout/orgChart1"/>
    <dgm:cxn modelId="{49B40172-5E7D-46C9-8204-423D1FA50C49}" type="presOf" srcId="{016841DE-F7F8-4B6E-B3EA-32D5FC310ADE}" destId="{FFBF7EEE-6CEB-45DD-A0DB-C0370BAC222F}" srcOrd="0" destOrd="0" presId="urn:microsoft.com/office/officeart/2005/8/layout/orgChart1"/>
    <dgm:cxn modelId="{778BC6E1-5E86-452E-BC2A-192A2E85230C}" srcId="{A34F3FEB-E886-414D-942F-31F606DBF8D4}" destId="{0B666BEB-420C-4729-B896-7070BAAD8C00}" srcOrd="1" destOrd="0" parTransId="{D079488E-A2CB-4505-A917-2DECEE109F69}" sibTransId="{9088A843-1023-4F57-AFB8-A332BF78BD1B}"/>
    <dgm:cxn modelId="{FD6817D2-0251-4F34-9D46-637951C86238}" srcId="{66C628D0-1E83-49E4-9E15-8601A43B1962}" destId="{23B67457-94AD-4C8D-A457-D7A1A39A4275}" srcOrd="1" destOrd="0" parTransId="{928527BE-01DF-47C0-A6B9-1EC084A46AA0}" sibTransId="{2FB16ED6-2142-4DAA-9C5B-4842D95E63FC}"/>
    <dgm:cxn modelId="{296E7E7A-4559-4EC5-B9F2-D450691E02CD}" type="presOf" srcId="{7194C992-F167-4D99-92E8-ECAFD385B627}" destId="{D4C704ED-59A4-4527-A2A2-82B9772CB8D1}" srcOrd="0" destOrd="0" presId="urn:microsoft.com/office/officeart/2005/8/layout/orgChart1"/>
    <dgm:cxn modelId="{BB2CC29B-B063-4D74-BC06-2650730C50B1}" type="presOf" srcId="{665F1938-CF09-4EF7-B37E-58CE294886DA}" destId="{E24BE631-B5BF-4E06-BDA2-95FE39222F54}" srcOrd="1" destOrd="0" presId="urn:microsoft.com/office/officeart/2005/8/layout/orgChart1"/>
    <dgm:cxn modelId="{9B3B0E8B-CA9C-4321-82C4-056DE8675D0C}" type="presOf" srcId="{57C81BBC-3D18-4BA3-A67D-B1C624379F33}" destId="{BA680D14-44E3-4546-B7AC-F740D1F88CE2}" srcOrd="0" destOrd="0" presId="urn:microsoft.com/office/officeart/2005/8/layout/orgChart1"/>
    <dgm:cxn modelId="{D43B5675-54BE-4AF7-9A7F-A604F49708E3}" srcId="{57C81BBC-3D18-4BA3-A67D-B1C624379F33}" destId="{A34F3FEB-E886-414D-942F-31F606DBF8D4}" srcOrd="0" destOrd="0" parTransId="{9EEEBADE-57C8-4DCF-B813-481D125CB61B}" sibTransId="{987C7C26-CE89-4E43-A11F-ACD791B6B1B3}"/>
    <dgm:cxn modelId="{5B03DDF2-ED4C-46FC-AEFB-5C01CACACF15}" type="presOf" srcId="{F4CF660F-8C2E-46C8-A0D9-06BBA1701DEE}" destId="{6DB32EA5-8376-4D8A-B829-0F94AC26C88B}" srcOrd="0" destOrd="0" presId="urn:microsoft.com/office/officeart/2005/8/layout/orgChart1"/>
    <dgm:cxn modelId="{0C80E55E-FFB8-48EF-82B3-2895D5895C83}" type="presOf" srcId="{41E2D2AC-DAC5-4533-BDAA-DC6059720982}" destId="{AB9F699F-1592-4840-BD8C-E6BC796A2600}" srcOrd="0" destOrd="0" presId="urn:microsoft.com/office/officeart/2005/8/layout/orgChart1"/>
    <dgm:cxn modelId="{497610DF-3113-4794-A5F3-F105296CBADC}" type="presOf" srcId="{B2336457-2C3C-4141-931E-43FD7B1BA87F}" destId="{9CEB63FC-D5CA-4DE9-BE40-E938DFF99A4F}" srcOrd="0" destOrd="0" presId="urn:microsoft.com/office/officeart/2005/8/layout/orgChart1"/>
    <dgm:cxn modelId="{19F8B360-A7D5-404D-9E44-02BA102C4E3E}" type="presOf" srcId="{D079488E-A2CB-4505-A917-2DECEE109F69}" destId="{675A91ED-94BD-4BC3-BD77-BEAADAF844AD}" srcOrd="0" destOrd="0" presId="urn:microsoft.com/office/officeart/2005/8/layout/orgChart1"/>
    <dgm:cxn modelId="{012FE239-CD79-4ED4-8A72-DD1A1D33F214}" type="presOf" srcId="{B2336457-2C3C-4141-931E-43FD7B1BA87F}" destId="{4C0B559C-0F5B-43C7-B887-C3854A4227D6}" srcOrd="1" destOrd="0" presId="urn:microsoft.com/office/officeart/2005/8/layout/orgChart1"/>
    <dgm:cxn modelId="{60EBDCA7-92FA-48D2-8072-88CAC4838D6C}" type="presOf" srcId="{79580B0C-4762-4976-A811-EBC50227845F}" destId="{426323BC-6235-4B02-B832-3991F63F71FB}" srcOrd="0" destOrd="0" presId="urn:microsoft.com/office/officeart/2005/8/layout/orgChart1"/>
    <dgm:cxn modelId="{FA51875B-A7B8-43D1-A9AD-302EF481167D}" type="presOf" srcId="{4AAB3BEF-644B-4218-863E-06A14D39E64D}" destId="{1C2ACBB0-BC4E-48D4-BA19-D513D0EF7214}" srcOrd="1" destOrd="0" presId="urn:microsoft.com/office/officeart/2005/8/layout/orgChart1"/>
    <dgm:cxn modelId="{BB4C96EA-5DAC-4C52-B65A-40F7D63DA494}" type="presOf" srcId="{7B8998D7-ACFC-430A-B9A9-B981AD4265A6}" destId="{CA31521A-B0ED-4B1A-8390-63743603A9B2}" srcOrd="1" destOrd="0" presId="urn:microsoft.com/office/officeart/2005/8/layout/orgChart1"/>
    <dgm:cxn modelId="{DF7DE422-4AE0-4FC3-886D-E9E39DDF006B}" srcId="{0B666BEB-420C-4729-B896-7070BAAD8C00}" destId="{7B8998D7-ACFC-430A-B9A9-B981AD4265A6}" srcOrd="1" destOrd="0" parTransId="{F57CB7F7-18E8-4558-805F-57F973CFDDFE}" sibTransId="{FFB712AD-010E-45CF-8262-B5E91AEF2E70}"/>
    <dgm:cxn modelId="{7FC8627A-D7BD-4DC9-87AF-14D51B15BB90}" type="presOf" srcId="{EFF5A900-19FF-4C4D-B0FC-DEEC545E65FC}" destId="{B8D7DAA4-1259-487E-8148-14830DDE7BDB}" srcOrd="1" destOrd="0" presId="urn:microsoft.com/office/officeart/2005/8/layout/orgChart1"/>
    <dgm:cxn modelId="{2718E264-44A8-4A88-8BA4-606D0871B932}" type="presOf" srcId="{45870E36-6ABB-45E5-8D60-08AD029E5BDC}" destId="{D6F35562-4D96-429F-A4CC-EC4955F1B3F6}" srcOrd="0" destOrd="0" presId="urn:microsoft.com/office/officeart/2005/8/layout/orgChart1"/>
    <dgm:cxn modelId="{E18B7860-A6F5-4EE7-9518-F80CEA971890}" type="presOf" srcId="{B9C65F96-FEFD-4675-A69C-0293A8A563F6}" destId="{86CAC751-D77A-487F-9A57-3125EE4907F7}" srcOrd="0" destOrd="0" presId="urn:microsoft.com/office/officeart/2005/8/layout/orgChart1"/>
    <dgm:cxn modelId="{445A1C3A-DCD8-4B58-95F3-EBD785BBE2C7}" srcId="{BE3FB054-B378-4FEC-8884-C81683799490}" destId="{B35D43EE-26F6-45AC-B603-AA8CC8EC2E73}" srcOrd="0" destOrd="0" parTransId="{38B88158-615C-4620-B9F7-993F8099EE90}" sibTransId="{0DEB946C-DE27-4638-AC08-1863E13EF610}"/>
    <dgm:cxn modelId="{7FDC1188-6810-48E8-BE46-8524F7698838}" srcId="{57C81BBC-3D18-4BA3-A67D-B1C624379F33}" destId="{BE3FB054-B378-4FEC-8884-C81683799490}" srcOrd="2" destOrd="0" parTransId="{FE9A58F5-6438-408F-8962-C335239EC3F7}" sibTransId="{1F48DDCF-9CA7-4CB2-B40A-44956D5855E7}"/>
    <dgm:cxn modelId="{1E03A87B-48CF-429C-82D5-F69FC580CF28}" srcId="{3388DBAA-3C40-4C39-BD9D-828AFC8CB787}" destId="{D4376C40-258E-4BA8-A444-982A62B3DCE6}" srcOrd="1" destOrd="0" parTransId="{79580B0C-4762-4976-A811-EBC50227845F}" sibTransId="{7CC4DF4F-5B11-4E96-B4E3-732BE46E9709}"/>
    <dgm:cxn modelId="{E388ADFF-AE04-4DFB-A37E-EB596BBCF69E}" type="presOf" srcId="{9BE66EB8-1EC0-42F6-935B-D406DF384482}" destId="{15FA3B24-1951-4C96-9D04-9BAD12C55754}" srcOrd="0" destOrd="0" presId="urn:microsoft.com/office/officeart/2005/8/layout/orgChart1"/>
    <dgm:cxn modelId="{6376A202-FA4C-4DF9-A2D7-1262CC237E0B}" type="presOf" srcId="{A34F3FEB-E886-414D-942F-31F606DBF8D4}" destId="{A1857934-28B4-4CAF-8BC1-6954DB6D3A34}" srcOrd="0" destOrd="0" presId="urn:microsoft.com/office/officeart/2005/8/layout/orgChart1"/>
    <dgm:cxn modelId="{AF1B29AA-0616-4423-8EBB-0E43EF63DC18}" type="presOf" srcId="{0F9613B3-3D76-4D46-9553-E2FBBA210147}" destId="{46561295-7E36-421D-8258-5DFF51C8E2BE}" srcOrd="0" destOrd="0" presId="urn:microsoft.com/office/officeart/2005/8/layout/orgChart1"/>
    <dgm:cxn modelId="{E09C5578-5782-428A-ACBE-46E0DE4B6C1D}" type="presOf" srcId="{D4376C40-258E-4BA8-A444-982A62B3DCE6}" destId="{1F8D772E-39D6-4E20-B53A-5BA06D934797}" srcOrd="1" destOrd="0" presId="urn:microsoft.com/office/officeart/2005/8/layout/orgChart1"/>
    <dgm:cxn modelId="{B02C64B0-F7BF-4E43-8847-3ED526C0C94B}" type="presOf" srcId="{66C628D0-1E83-49E4-9E15-8601A43B1962}" destId="{3726C909-BEEE-4B3B-B046-4330D48873BF}" srcOrd="1" destOrd="0" presId="urn:microsoft.com/office/officeart/2005/8/layout/orgChart1"/>
    <dgm:cxn modelId="{CC496773-FCE2-48BD-AD9A-9E039BE50B26}" type="presOf" srcId="{4B6EEA71-F3E3-4B46-A2BC-83821BAE0CC0}" destId="{506A98E4-01BF-44BD-9824-EBC8045C8BD5}" srcOrd="0" destOrd="0" presId="urn:microsoft.com/office/officeart/2005/8/layout/orgChart1"/>
    <dgm:cxn modelId="{1160393B-EB6E-490A-80C4-088162AA951A}" type="presOf" srcId="{40074D42-8628-4F6F-B2DE-06F5DA54EF56}" destId="{8A6F0A0D-2663-4A75-8151-CD1CF621E522}" srcOrd="0" destOrd="0" presId="urn:microsoft.com/office/officeart/2005/8/layout/orgChart1"/>
    <dgm:cxn modelId="{7FC1B389-3F79-4EE0-9481-04D40AB0C9D7}" type="presOf" srcId="{3388DBAA-3C40-4C39-BD9D-828AFC8CB787}" destId="{F88134AC-25AD-4D7B-A34E-BC4DDF76A513}" srcOrd="0" destOrd="0" presId="urn:microsoft.com/office/officeart/2005/8/layout/orgChart1"/>
    <dgm:cxn modelId="{84201C52-62BF-4403-948D-63A44F5B067D}" type="presOf" srcId="{4778D2F4-8D55-4B8A-8F84-CC91FF633170}" destId="{C4FE1993-25AC-415A-9CF4-B827F922EDA4}" srcOrd="1" destOrd="0" presId="urn:microsoft.com/office/officeart/2005/8/layout/orgChart1"/>
    <dgm:cxn modelId="{4DC08FD2-D34F-40A7-A0B1-768969942942}" type="presOf" srcId="{15F08BC2-41AD-49BE-B3B7-D68CCF010199}" destId="{A2CBA9D7-0628-4467-B772-8AEBDCCB0D6A}" srcOrd="0" destOrd="0" presId="urn:microsoft.com/office/officeart/2005/8/layout/orgChart1"/>
    <dgm:cxn modelId="{8431BF50-FAD2-4983-918E-CEACD99CF8A6}" type="presOf" srcId="{38B88158-615C-4620-B9F7-993F8099EE90}" destId="{65078505-037A-451A-B20D-3F7612779085}" srcOrd="0" destOrd="0" presId="urn:microsoft.com/office/officeart/2005/8/layout/orgChart1"/>
    <dgm:cxn modelId="{F80B4F06-C2D0-46ED-88B4-1F9A6CD1E714}" srcId="{0B666BEB-420C-4729-B896-7070BAAD8C00}" destId="{4B763B78-8CEC-48CC-861E-EBF4673F4580}" srcOrd="0" destOrd="0" parTransId="{402F93C8-FA93-4D41-ADC2-1216E6D7E4DC}" sibTransId="{91393579-E492-4332-969B-59B60410AB7B}"/>
    <dgm:cxn modelId="{D916E8A5-FAE9-49F0-9960-4BBDC8AFCED5}" type="presOf" srcId="{2052B199-68FF-4553-BF9B-D382ED3EBDE3}" destId="{1D249BCC-88FE-45A9-81EC-AB51E488A7CB}" srcOrd="0" destOrd="0" presId="urn:microsoft.com/office/officeart/2005/8/layout/orgChart1"/>
    <dgm:cxn modelId="{A7295A63-76CA-4AFB-831E-B6720AF849A2}" type="presOf" srcId="{57C81BBC-3D18-4BA3-A67D-B1C624379F33}" destId="{8C7FFD3A-9F5D-4879-994D-D757393C88FF}" srcOrd="1" destOrd="0" presId="urn:microsoft.com/office/officeart/2005/8/layout/orgChart1"/>
    <dgm:cxn modelId="{F922E47C-6327-4C78-A713-7C2C99E09D83}" type="presOf" srcId="{37AC7870-77A2-4F93-A752-B75C309FBA93}" destId="{AC2ED2F3-D92C-4464-A27F-63F41D4CCF75}" srcOrd="1" destOrd="0" presId="urn:microsoft.com/office/officeart/2005/8/layout/orgChart1"/>
    <dgm:cxn modelId="{C4FD5851-1839-4FE7-9476-F5417437E910}" type="presOf" srcId="{AB23CFCC-6E95-44BD-95CE-38AD5AA3EB67}" destId="{342FD2E1-5E3E-4D7E-BE5E-1A4FB55D74BA}" srcOrd="0" destOrd="0" presId="urn:microsoft.com/office/officeart/2005/8/layout/orgChart1"/>
    <dgm:cxn modelId="{3E5EB062-39CD-4FC4-97D4-D205709DBF2F}" type="presOf" srcId="{E189B37E-0BF0-4278-8F99-2FDD57CBB770}" destId="{29AD0AD5-1082-455F-888E-B9D4444E57E3}" srcOrd="1" destOrd="0" presId="urn:microsoft.com/office/officeart/2005/8/layout/orgChart1"/>
    <dgm:cxn modelId="{28DD68B2-EECB-465A-BFBE-9FE8D29A460B}" type="presOf" srcId="{2DBED2AD-2588-4EDF-AF7C-B8BEE805BABF}" destId="{A29F8260-FA91-4F7A-959D-0D9FAC15975A}" srcOrd="0" destOrd="0" presId="urn:microsoft.com/office/officeart/2005/8/layout/orgChart1"/>
    <dgm:cxn modelId="{92876A12-BC04-4D8C-9CA7-97BC52F56A1E}" type="presOf" srcId="{6C103D56-5279-4764-8B63-021999EB0C80}" destId="{748FAF46-7501-49BA-AE53-8D0EA38C5737}" srcOrd="0" destOrd="0" presId="urn:microsoft.com/office/officeart/2005/8/layout/orgChart1"/>
    <dgm:cxn modelId="{F6380B68-091F-49B1-BBDF-62C23F2A30AC}" type="presOf" srcId="{B35D43EE-26F6-45AC-B603-AA8CC8EC2E73}" destId="{384DD194-1AB0-4BF0-ABAD-2A4D05898AA5}" srcOrd="1" destOrd="0" presId="urn:microsoft.com/office/officeart/2005/8/layout/orgChart1"/>
    <dgm:cxn modelId="{5B96A8EA-2BA7-42E9-8313-99BB36870D5E}" type="presOf" srcId="{402F93C8-FA93-4D41-ADC2-1216E6D7E4DC}" destId="{9B3476B8-4CB9-49FC-958C-E851162EC2C8}" srcOrd="0" destOrd="0" presId="urn:microsoft.com/office/officeart/2005/8/layout/orgChart1"/>
    <dgm:cxn modelId="{63D80A71-311A-4239-B07D-A4483796CC88}" type="presOf" srcId="{45870E36-6ABB-45E5-8D60-08AD029E5BDC}" destId="{78BC301A-2D6F-4E71-B108-2F3AA99DDBAF}" srcOrd="1" destOrd="0" presId="urn:microsoft.com/office/officeart/2005/8/layout/orgChart1"/>
    <dgm:cxn modelId="{B7639BF3-C4A3-4AAD-AAC7-7361BF681064}" type="presOf" srcId="{FE9A58F5-6438-408F-8962-C335239EC3F7}" destId="{312492E9-84B2-4A2C-A5F4-B7A88E88EBCA}" srcOrd="0" destOrd="0" presId="urn:microsoft.com/office/officeart/2005/8/layout/orgChart1"/>
    <dgm:cxn modelId="{2D655B88-71E0-480F-8454-0FD000AAF6FC}" type="presOf" srcId="{B35D43EE-26F6-45AC-B603-AA8CC8EC2E73}" destId="{E77DBF93-7449-4BA0-A97C-EAC0905F5F18}" srcOrd="0" destOrd="0" presId="urn:microsoft.com/office/officeart/2005/8/layout/orgChart1"/>
    <dgm:cxn modelId="{A56BD836-0A6F-4E41-9F49-E97F41C73E55}" srcId="{40074D42-8628-4F6F-B2DE-06F5DA54EF56}" destId="{E189B37E-0BF0-4278-8F99-2FDD57CBB770}" srcOrd="1" destOrd="0" parTransId="{10EB4982-3812-489E-9161-C00DCD4FCB5F}" sibTransId="{53C6D57B-34FF-47ED-B804-21FFE1FB4CE0}"/>
    <dgm:cxn modelId="{D4F9C11A-8BFB-486C-9FA2-4FA9EE652557}" srcId="{3388DBAA-3C40-4C39-BD9D-828AFC8CB787}" destId="{45870E36-6ABB-45E5-8D60-08AD029E5BDC}" srcOrd="0" destOrd="0" parTransId="{6C103D56-5279-4764-8B63-021999EB0C80}" sibTransId="{54C452E9-85E4-40E0-8B87-D8A685707F5A}"/>
    <dgm:cxn modelId="{51BC0DEF-1149-4542-B28A-CF03D4320111}" srcId="{7194C992-F167-4D99-92E8-ECAFD385B627}" destId="{57C81BBC-3D18-4BA3-A67D-B1C624379F33}" srcOrd="0" destOrd="0" parTransId="{0F04C09A-80E6-4630-997C-1940081265C2}" sibTransId="{9E5C4080-4D7D-4F1F-98CD-B46EE5CC585B}"/>
    <dgm:cxn modelId="{D6AA238A-0EEE-4D6F-AACD-F0EA57AB7050}" type="presOf" srcId="{0B666BEB-420C-4729-B896-7070BAAD8C00}" destId="{99DEEC7D-F47A-42F1-B836-BC856F9C6BF4}" srcOrd="1" destOrd="0" presId="urn:microsoft.com/office/officeart/2005/8/layout/orgChart1"/>
    <dgm:cxn modelId="{ECA2EE5B-79D3-45DA-8040-39516004CB85}" type="presOf" srcId="{CFB00D3F-3062-423E-B050-53D0BFE3BBC9}" destId="{C275B6BF-543B-442B-8470-D091BFE05E27}" srcOrd="0" destOrd="0" presId="urn:microsoft.com/office/officeart/2005/8/layout/orgChart1"/>
    <dgm:cxn modelId="{7979F78C-9A80-4B64-9657-E0F685B25E6C}" type="presOf" srcId="{40074D42-8628-4F6F-B2DE-06F5DA54EF56}" destId="{A630CEE1-4AEA-4E49-B863-BDB047100919}" srcOrd="1" destOrd="0" presId="urn:microsoft.com/office/officeart/2005/8/layout/orgChart1"/>
    <dgm:cxn modelId="{2CEE0F00-F930-4DBF-8175-3798DD10B790}" type="presParOf" srcId="{D4C704ED-59A4-4527-A2A2-82B9772CB8D1}" destId="{2879A1D6-7619-4C82-B22B-0235A01B8B2A}" srcOrd="0" destOrd="0" presId="urn:microsoft.com/office/officeart/2005/8/layout/orgChart1"/>
    <dgm:cxn modelId="{938D01D8-5ACF-48EC-9470-F24B277BDD65}" type="presParOf" srcId="{2879A1D6-7619-4C82-B22B-0235A01B8B2A}" destId="{310764DB-FDDF-4420-B6E9-9C9F08FCEF7B}" srcOrd="0" destOrd="0" presId="urn:microsoft.com/office/officeart/2005/8/layout/orgChart1"/>
    <dgm:cxn modelId="{934089A9-17A4-4450-88D3-083DE2072CE8}" type="presParOf" srcId="{310764DB-FDDF-4420-B6E9-9C9F08FCEF7B}" destId="{BA680D14-44E3-4546-B7AC-F740D1F88CE2}" srcOrd="0" destOrd="0" presId="urn:microsoft.com/office/officeart/2005/8/layout/orgChart1"/>
    <dgm:cxn modelId="{95E11F2D-84F2-4D40-A335-78E5EB0F5BCB}" type="presParOf" srcId="{310764DB-FDDF-4420-B6E9-9C9F08FCEF7B}" destId="{8C7FFD3A-9F5D-4879-994D-D757393C88FF}" srcOrd="1" destOrd="0" presId="urn:microsoft.com/office/officeart/2005/8/layout/orgChart1"/>
    <dgm:cxn modelId="{544271BC-9A16-4112-B179-02C529EECCBA}" type="presParOf" srcId="{2879A1D6-7619-4C82-B22B-0235A01B8B2A}" destId="{251FD83A-8ACB-45DE-BB49-8620C6C6A7E5}" srcOrd="1" destOrd="0" presId="urn:microsoft.com/office/officeart/2005/8/layout/orgChart1"/>
    <dgm:cxn modelId="{90311B5F-50FC-4E45-B223-9336ADCEF2DC}" type="presParOf" srcId="{251FD83A-8ACB-45DE-BB49-8620C6C6A7E5}" destId="{ED7DD2A1-FCAA-494B-8803-DC71C19094B5}" srcOrd="0" destOrd="0" presId="urn:microsoft.com/office/officeart/2005/8/layout/orgChart1"/>
    <dgm:cxn modelId="{49AFA444-C0F9-41D2-89D1-126E68629874}" type="presParOf" srcId="{251FD83A-8ACB-45DE-BB49-8620C6C6A7E5}" destId="{05029239-250C-40AE-B286-0BE841046DD4}" srcOrd="1" destOrd="0" presId="urn:microsoft.com/office/officeart/2005/8/layout/orgChart1"/>
    <dgm:cxn modelId="{7978AD18-FA5A-4928-BF0C-61C033DBE260}" type="presParOf" srcId="{05029239-250C-40AE-B286-0BE841046DD4}" destId="{9DF0D4A3-DFA9-4010-AC6B-4BCC1E724016}" srcOrd="0" destOrd="0" presId="urn:microsoft.com/office/officeart/2005/8/layout/orgChart1"/>
    <dgm:cxn modelId="{7F37266D-A492-4E40-94BD-631F14183562}" type="presParOf" srcId="{9DF0D4A3-DFA9-4010-AC6B-4BCC1E724016}" destId="{A1857934-28B4-4CAF-8BC1-6954DB6D3A34}" srcOrd="0" destOrd="0" presId="urn:microsoft.com/office/officeart/2005/8/layout/orgChart1"/>
    <dgm:cxn modelId="{E49042F4-87F4-4399-8F11-01F980F16101}" type="presParOf" srcId="{9DF0D4A3-DFA9-4010-AC6B-4BCC1E724016}" destId="{61340722-025D-4C08-B348-E9DB0C0A9C38}" srcOrd="1" destOrd="0" presId="urn:microsoft.com/office/officeart/2005/8/layout/orgChart1"/>
    <dgm:cxn modelId="{A0B6CEBB-B887-4415-9AB7-06E9E4B9F5F6}" type="presParOf" srcId="{05029239-250C-40AE-B286-0BE841046DD4}" destId="{D439B568-0339-4E0C-847E-BB866003212D}" srcOrd="1" destOrd="0" presId="urn:microsoft.com/office/officeart/2005/8/layout/orgChart1"/>
    <dgm:cxn modelId="{3373BD0D-9F6B-434B-B00E-9DB960841FE9}" type="presParOf" srcId="{D439B568-0339-4E0C-847E-BB866003212D}" destId="{6765CD96-5E84-4EA2-B300-E7942A2034C0}" srcOrd="0" destOrd="0" presId="urn:microsoft.com/office/officeart/2005/8/layout/orgChart1"/>
    <dgm:cxn modelId="{AE45567E-BC9D-4485-B127-C70F42DFE164}" type="presParOf" srcId="{D439B568-0339-4E0C-847E-BB866003212D}" destId="{868905CA-ECF6-43ED-BEA0-9C89BABD50BE}" srcOrd="1" destOrd="0" presId="urn:microsoft.com/office/officeart/2005/8/layout/orgChart1"/>
    <dgm:cxn modelId="{CAD2E624-F4CF-455D-BD09-CBDC35889D06}" type="presParOf" srcId="{868905CA-ECF6-43ED-BEA0-9C89BABD50BE}" destId="{6EB1A0C2-0A01-4100-957C-B2AF598C7A32}" srcOrd="0" destOrd="0" presId="urn:microsoft.com/office/officeart/2005/8/layout/orgChart1"/>
    <dgm:cxn modelId="{29774ADE-10C8-433F-A524-B1D0DEC439C0}" type="presParOf" srcId="{6EB1A0C2-0A01-4100-957C-B2AF598C7A32}" destId="{8A6F0A0D-2663-4A75-8151-CD1CF621E522}" srcOrd="0" destOrd="0" presId="urn:microsoft.com/office/officeart/2005/8/layout/orgChart1"/>
    <dgm:cxn modelId="{2C6BCE3C-1A60-479B-98E6-9F9D2CDCD34B}" type="presParOf" srcId="{6EB1A0C2-0A01-4100-957C-B2AF598C7A32}" destId="{A630CEE1-4AEA-4E49-B863-BDB047100919}" srcOrd="1" destOrd="0" presId="urn:microsoft.com/office/officeart/2005/8/layout/orgChart1"/>
    <dgm:cxn modelId="{EAE4F45E-54AB-49BF-917B-4E82CA99DB81}" type="presParOf" srcId="{868905CA-ECF6-43ED-BEA0-9C89BABD50BE}" destId="{55DF3BC7-090D-43DF-8C6E-8F66DB1E963D}" srcOrd="1" destOrd="0" presId="urn:microsoft.com/office/officeart/2005/8/layout/orgChart1"/>
    <dgm:cxn modelId="{56B3691D-0C33-456C-AF31-98839C19FCC0}" type="presParOf" srcId="{55DF3BC7-090D-43DF-8C6E-8F66DB1E963D}" destId="{D0E8F419-951D-41E6-BBB6-0A27ADF55F43}" srcOrd="0" destOrd="0" presId="urn:microsoft.com/office/officeart/2005/8/layout/orgChart1"/>
    <dgm:cxn modelId="{60D1ED6C-7479-4B78-8A0B-25D936940196}" type="presParOf" srcId="{55DF3BC7-090D-43DF-8C6E-8F66DB1E963D}" destId="{477736B0-2F93-4515-B5B3-D5A3A8131E54}" srcOrd="1" destOrd="0" presId="urn:microsoft.com/office/officeart/2005/8/layout/orgChart1"/>
    <dgm:cxn modelId="{51E444AA-E5F9-471B-9DCC-F960995FED1F}" type="presParOf" srcId="{477736B0-2F93-4515-B5B3-D5A3A8131E54}" destId="{BFE6B639-E439-41E2-9140-8B4C211CE05A}" srcOrd="0" destOrd="0" presId="urn:microsoft.com/office/officeart/2005/8/layout/orgChart1"/>
    <dgm:cxn modelId="{556B394C-38A9-452F-A839-069C05818E41}" type="presParOf" srcId="{BFE6B639-E439-41E2-9140-8B4C211CE05A}" destId="{FBE186D0-85CB-4CBD-8D6A-2F7D0E8F1FF8}" srcOrd="0" destOrd="0" presId="urn:microsoft.com/office/officeart/2005/8/layout/orgChart1"/>
    <dgm:cxn modelId="{C2D608A1-8338-40E5-A05F-53657924CE78}" type="presParOf" srcId="{BFE6B639-E439-41E2-9140-8B4C211CE05A}" destId="{31874B05-B1AC-4A8B-B7A9-9F1690768AD2}" srcOrd="1" destOrd="0" presId="urn:microsoft.com/office/officeart/2005/8/layout/orgChart1"/>
    <dgm:cxn modelId="{09BFEE90-1284-447D-93F8-4208945C513E}" type="presParOf" srcId="{477736B0-2F93-4515-B5B3-D5A3A8131E54}" destId="{0FE6D34B-E5ED-47CD-AB16-B30EFBB7367B}" srcOrd="1" destOrd="0" presId="urn:microsoft.com/office/officeart/2005/8/layout/orgChart1"/>
    <dgm:cxn modelId="{5D16CBBC-EC20-4B49-ABBC-B9BE560BEA86}" type="presParOf" srcId="{477736B0-2F93-4515-B5B3-D5A3A8131E54}" destId="{E351C245-B458-45FE-8ADA-7182E4484B51}" srcOrd="2" destOrd="0" presId="urn:microsoft.com/office/officeart/2005/8/layout/orgChart1"/>
    <dgm:cxn modelId="{3B76C422-3A8F-42EF-8B02-854F9215FD9D}" type="presParOf" srcId="{55DF3BC7-090D-43DF-8C6E-8F66DB1E963D}" destId="{3CEC2384-4DF7-4C75-ABCD-67AB70F53474}" srcOrd="2" destOrd="0" presId="urn:microsoft.com/office/officeart/2005/8/layout/orgChart1"/>
    <dgm:cxn modelId="{22FC4BF5-3CB6-4AE5-83F7-B25F364EC361}" type="presParOf" srcId="{55DF3BC7-090D-43DF-8C6E-8F66DB1E963D}" destId="{27A49332-3739-4D5A-B18C-4D8E16F068EA}" srcOrd="3" destOrd="0" presId="urn:microsoft.com/office/officeart/2005/8/layout/orgChart1"/>
    <dgm:cxn modelId="{BF13C289-2389-4627-9D2F-364858381C5C}" type="presParOf" srcId="{27A49332-3739-4D5A-B18C-4D8E16F068EA}" destId="{734BE486-EEE5-4521-926A-D1A02C8792B7}" srcOrd="0" destOrd="0" presId="urn:microsoft.com/office/officeart/2005/8/layout/orgChart1"/>
    <dgm:cxn modelId="{9614AB19-7FDF-4F91-A0E7-79FB6A19D51C}" type="presParOf" srcId="{734BE486-EEE5-4521-926A-D1A02C8792B7}" destId="{8DA4CC45-C67B-47CA-B5AE-E7D1202B8035}" srcOrd="0" destOrd="0" presId="urn:microsoft.com/office/officeart/2005/8/layout/orgChart1"/>
    <dgm:cxn modelId="{4063549F-7E3E-4312-8202-1BDA244298FF}" type="presParOf" srcId="{734BE486-EEE5-4521-926A-D1A02C8792B7}" destId="{29AD0AD5-1082-455F-888E-B9D4444E57E3}" srcOrd="1" destOrd="0" presId="urn:microsoft.com/office/officeart/2005/8/layout/orgChart1"/>
    <dgm:cxn modelId="{33DCC25A-54EA-4FAC-A545-FF686850EB08}" type="presParOf" srcId="{27A49332-3739-4D5A-B18C-4D8E16F068EA}" destId="{55E05C40-A177-4F47-B93E-4C16001223BE}" srcOrd="1" destOrd="0" presId="urn:microsoft.com/office/officeart/2005/8/layout/orgChart1"/>
    <dgm:cxn modelId="{CAC7F8A7-059A-462B-9C26-00165C28C280}" type="presParOf" srcId="{27A49332-3739-4D5A-B18C-4D8E16F068EA}" destId="{239D6EB4-05C1-4DCD-A99A-845FA36D7A64}" srcOrd="2" destOrd="0" presId="urn:microsoft.com/office/officeart/2005/8/layout/orgChart1"/>
    <dgm:cxn modelId="{CC131500-3CFD-49A1-948A-01DE7E46FAA6}" type="presParOf" srcId="{868905CA-ECF6-43ED-BEA0-9C89BABD50BE}" destId="{4D2E22AC-C355-4A7B-9722-F125E5B6F842}" srcOrd="2" destOrd="0" presId="urn:microsoft.com/office/officeart/2005/8/layout/orgChart1"/>
    <dgm:cxn modelId="{9878C1F6-F3E9-44AE-9D56-2EC13115CEEA}" type="presParOf" srcId="{D439B568-0339-4E0C-847E-BB866003212D}" destId="{675A91ED-94BD-4BC3-BD77-BEAADAF844AD}" srcOrd="2" destOrd="0" presId="urn:microsoft.com/office/officeart/2005/8/layout/orgChart1"/>
    <dgm:cxn modelId="{EB0B3DE6-294E-4F44-A50D-1FE129237894}" type="presParOf" srcId="{D439B568-0339-4E0C-847E-BB866003212D}" destId="{40B0124F-3CD0-4E95-BCDC-4CF8B33DD41A}" srcOrd="3" destOrd="0" presId="urn:microsoft.com/office/officeart/2005/8/layout/orgChart1"/>
    <dgm:cxn modelId="{7C32241E-06D2-42A1-BE61-3C2A08EEBACF}" type="presParOf" srcId="{40B0124F-3CD0-4E95-BCDC-4CF8B33DD41A}" destId="{3B306B75-24BA-4ABF-97AA-66781D57EC18}" srcOrd="0" destOrd="0" presId="urn:microsoft.com/office/officeart/2005/8/layout/orgChart1"/>
    <dgm:cxn modelId="{C413EB65-C891-4CA4-ACC4-E2B56B5CF515}" type="presParOf" srcId="{3B306B75-24BA-4ABF-97AA-66781D57EC18}" destId="{874F7CC1-B514-4BB1-91DA-4971A58736A4}" srcOrd="0" destOrd="0" presId="urn:microsoft.com/office/officeart/2005/8/layout/orgChart1"/>
    <dgm:cxn modelId="{59CEBEA4-7FF8-43CA-818B-0618D9E61815}" type="presParOf" srcId="{3B306B75-24BA-4ABF-97AA-66781D57EC18}" destId="{99DEEC7D-F47A-42F1-B836-BC856F9C6BF4}" srcOrd="1" destOrd="0" presId="urn:microsoft.com/office/officeart/2005/8/layout/orgChart1"/>
    <dgm:cxn modelId="{0DFD7699-8D21-4C64-8F7D-D2719AA2916C}" type="presParOf" srcId="{40B0124F-3CD0-4E95-BCDC-4CF8B33DD41A}" destId="{30F6D317-4E65-46C1-9D23-AE35EC7D4577}" srcOrd="1" destOrd="0" presId="urn:microsoft.com/office/officeart/2005/8/layout/orgChart1"/>
    <dgm:cxn modelId="{A4578F22-495B-46EC-9E49-0FF537878039}" type="presParOf" srcId="{30F6D317-4E65-46C1-9D23-AE35EC7D4577}" destId="{9B3476B8-4CB9-49FC-958C-E851162EC2C8}" srcOrd="0" destOrd="0" presId="urn:microsoft.com/office/officeart/2005/8/layout/orgChart1"/>
    <dgm:cxn modelId="{7A0E02D0-D8E3-4D47-B099-8479CF1860FC}" type="presParOf" srcId="{30F6D317-4E65-46C1-9D23-AE35EC7D4577}" destId="{06616B6A-7B12-4A44-90B4-C8AA378EB72A}" srcOrd="1" destOrd="0" presId="urn:microsoft.com/office/officeart/2005/8/layout/orgChart1"/>
    <dgm:cxn modelId="{EFD31015-E2F1-4ADA-B399-D00F44C9F61B}" type="presParOf" srcId="{06616B6A-7B12-4A44-90B4-C8AA378EB72A}" destId="{3FFCA87E-7D30-4CDE-AA17-9D4D0B4D3F92}" srcOrd="0" destOrd="0" presId="urn:microsoft.com/office/officeart/2005/8/layout/orgChart1"/>
    <dgm:cxn modelId="{FDA0FC36-BAE7-4017-B979-A3DEF9709914}" type="presParOf" srcId="{3FFCA87E-7D30-4CDE-AA17-9D4D0B4D3F92}" destId="{C217687B-8D95-4676-9885-66593531E4BF}" srcOrd="0" destOrd="0" presId="urn:microsoft.com/office/officeart/2005/8/layout/orgChart1"/>
    <dgm:cxn modelId="{5B4D2906-5B6E-4F9D-A820-3FF74EBC3E64}" type="presParOf" srcId="{3FFCA87E-7D30-4CDE-AA17-9D4D0B4D3F92}" destId="{23E29ACC-618F-4EE9-BE54-643492475F07}" srcOrd="1" destOrd="0" presId="urn:microsoft.com/office/officeart/2005/8/layout/orgChart1"/>
    <dgm:cxn modelId="{4251D5FB-59D7-4B3D-A94D-4FD3EC1CE0D6}" type="presParOf" srcId="{06616B6A-7B12-4A44-90B4-C8AA378EB72A}" destId="{6771FA10-6073-47BB-A29B-B4ADEC95F96D}" srcOrd="1" destOrd="0" presId="urn:microsoft.com/office/officeart/2005/8/layout/orgChart1"/>
    <dgm:cxn modelId="{4705544D-1D31-47C0-9191-F963668169C4}" type="presParOf" srcId="{06616B6A-7B12-4A44-90B4-C8AA378EB72A}" destId="{8FD9F7A2-6C15-44EC-952B-07982D5728C4}" srcOrd="2" destOrd="0" presId="urn:microsoft.com/office/officeart/2005/8/layout/orgChart1"/>
    <dgm:cxn modelId="{0F4ED13D-6608-42E4-A90A-7D36F620E764}" type="presParOf" srcId="{30F6D317-4E65-46C1-9D23-AE35EC7D4577}" destId="{EA74EA49-9DE7-4329-8982-2ABD152D86B1}" srcOrd="2" destOrd="0" presId="urn:microsoft.com/office/officeart/2005/8/layout/orgChart1"/>
    <dgm:cxn modelId="{EDF1B08F-2374-48CB-AABB-E8400B1B2A34}" type="presParOf" srcId="{30F6D317-4E65-46C1-9D23-AE35EC7D4577}" destId="{61855DA4-7B87-4C50-B739-982C8EBD4647}" srcOrd="3" destOrd="0" presId="urn:microsoft.com/office/officeart/2005/8/layout/orgChart1"/>
    <dgm:cxn modelId="{FFBD6C9E-30AA-474A-ADEF-03AE053626A2}" type="presParOf" srcId="{61855DA4-7B87-4C50-B739-982C8EBD4647}" destId="{7084E197-A7AA-4068-89AB-EF96BEA07359}" srcOrd="0" destOrd="0" presId="urn:microsoft.com/office/officeart/2005/8/layout/orgChart1"/>
    <dgm:cxn modelId="{FA9046EC-DE64-489C-8ECD-0347637EB127}" type="presParOf" srcId="{7084E197-A7AA-4068-89AB-EF96BEA07359}" destId="{43AA43BB-5638-43F6-AABE-7F439A48260D}" srcOrd="0" destOrd="0" presId="urn:microsoft.com/office/officeart/2005/8/layout/orgChart1"/>
    <dgm:cxn modelId="{12086705-E815-4D69-98DA-19E56AF0403A}" type="presParOf" srcId="{7084E197-A7AA-4068-89AB-EF96BEA07359}" destId="{CA31521A-B0ED-4B1A-8390-63743603A9B2}" srcOrd="1" destOrd="0" presId="urn:microsoft.com/office/officeart/2005/8/layout/orgChart1"/>
    <dgm:cxn modelId="{399F1D3E-8C48-433F-8E88-0F9341554B46}" type="presParOf" srcId="{61855DA4-7B87-4C50-B739-982C8EBD4647}" destId="{78F6FDA8-73DF-421B-B67F-15A14674E56C}" srcOrd="1" destOrd="0" presId="urn:microsoft.com/office/officeart/2005/8/layout/orgChart1"/>
    <dgm:cxn modelId="{74C55F76-0328-42F3-9BAC-FD536CDE2145}" type="presParOf" srcId="{61855DA4-7B87-4C50-B739-982C8EBD4647}" destId="{82AC0622-3851-4220-BD3F-028D5C1F015D}" srcOrd="2" destOrd="0" presId="urn:microsoft.com/office/officeart/2005/8/layout/orgChart1"/>
    <dgm:cxn modelId="{065D5935-765A-4493-B4CE-BA0E3CE8551A}" type="presParOf" srcId="{30F6D317-4E65-46C1-9D23-AE35EC7D4577}" destId="{A29F8260-FA91-4F7A-959D-0D9FAC15975A}" srcOrd="4" destOrd="0" presId="urn:microsoft.com/office/officeart/2005/8/layout/orgChart1"/>
    <dgm:cxn modelId="{A83C4896-9CBD-4CE9-9A79-408748C9F619}" type="presParOf" srcId="{30F6D317-4E65-46C1-9D23-AE35EC7D4577}" destId="{A126B67D-2FFE-4D8C-8F40-1F9E68D5F5AC}" srcOrd="5" destOrd="0" presId="urn:microsoft.com/office/officeart/2005/8/layout/orgChart1"/>
    <dgm:cxn modelId="{E9EFBEA0-A95B-47DE-9F83-68CF41D5B599}" type="presParOf" srcId="{A126B67D-2FFE-4D8C-8F40-1F9E68D5F5AC}" destId="{AB6041BC-49EF-4D1D-8C05-48811C8AC9C7}" srcOrd="0" destOrd="0" presId="urn:microsoft.com/office/officeart/2005/8/layout/orgChart1"/>
    <dgm:cxn modelId="{62D42534-A10D-4A8D-BA89-6CE461982369}" type="presParOf" srcId="{AB6041BC-49EF-4D1D-8C05-48811C8AC9C7}" destId="{05E31857-0BE9-44BB-ABD4-994BEC719C7A}" srcOrd="0" destOrd="0" presId="urn:microsoft.com/office/officeart/2005/8/layout/orgChart1"/>
    <dgm:cxn modelId="{5135E44F-7A66-49AB-97AE-667F8C691335}" type="presParOf" srcId="{AB6041BC-49EF-4D1D-8C05-48811C8AC9C7}" destId="{C4FE1993-25AC-415A-9CF4-B827F922EDA4}" srcOrd="1" destOrd="0" presId="urn:microsoft.com/office/officeart/2005/8/layout/orgChart1"/>
    <dgm:cxn modelId="{471B0CE4-0514-4E37-98E9-5D148717A31A}" type="presParOf" srcId="{A126B67D-2FFE-4D8C-8F40-1F9E68D5F5AC}" destId="{E10138D4-A7C8-4CD6-88F3-FBE0CBF14433}" srcOrd="1" destOrd="0" presId="urn:microsoft.com/office/officeart/2005/8/layout/orgChart1"/>
    <dgm:cxn modelId="{94650596-5F9D-4593-A296-4D9195857C8C}" type="presParOf" srcId="{A126B67D-2FFE-4D8C-8F40-1F9E68D5F5AC}" destId="{97B31EA4-EAD5-4BB6-BCC5-88AAA4D56DE6}" srcOrd="2" destOrd="0" presId="urn:microsoft.com/office/officeart/2005/8/layout/orgChart1"/>
    <dgm:cxn modelId="{54CABF2D-C388-4085-AE1E-FA68EC1C6F06}" type="presParOf" srcId="{40B0124F-3CD0-4E95-BCDC-4CF8B33DD41A}" destId="{7B20E9A8-3C7E-4D56-9FAA-E03ABA2A07C9}" srcOrd="2" destOrd="0" presId="urn:microsoft.com/office/officeart/2005/8/layout/orgChart1"/>
    <dgm:cxn modelId="{4B326EB3-D102-49B4-9E3A-7D2A37F0C4AF}" type="presParOf" srcId="{05029239-250C-40AE-B286-0BE841046DD4}" destId="{52BFCEFB-2029-4696-87F0-862A9C60BF80}" srcOrd="2" destOrd="0" presId="urn:microsoft.com/office/officeart/2005/8/layout/orgChart1"/>
    <dgm:cxn modelId="{2BA2F6CC-6346-4758-8B5F-4F73671073B7}" type="presParOf" srcId="{251FD83A-8ACB-45DE-BB49-8620C6C6A7E5}" destId="{ADAE4A74-244B-471C-9BAE-620CE2D9C7B6}" srcOrd="2" destOrd="0" presId="urn:microsoft.com/office/officeart/2005/8/layout/orgChart1"/>
    <dgm:cxn modelId="{DB786ED1-B993-45E3-869C-431B0432E287}" type="presParOf" srcId="{251FD83A-8ACB-45DE-BB49-8620C6C6A7E5}" destId="{D4D2FCA4-5D60-4A21-9525-CEB1E331A0C2}" srcOrd="3" destOrd="0" presId="urn:microsoft.com/office/officeart/2005/8/layout/orgChart1"/>
    <dgm:cxn modelId="{11634887-09F6-4382-AF99-149866362C14}" type="presParOf" srcId="{D4D2FCA4-5D60-4A21-9525-CEB1E331A0C2}" destId="{8FB16584-EC04-4C4B-9DB5-F1187F42D003}" srcOrd="0" destOrd="0" presId="urn:microsoft.com/office/officeart/2005/8/layout/orgChart1"/>
    <dgm:cxn modelId="{A5DEFA85-2139-40D2-8BAF-FAB6500B2A92}" type="presParOf" srcId="{8FB16584-EC04-4C4B-9DB5-F1187F42D003}" destId="{14DEB33C-841A-42CB-B557-034DF9C18113}" srcOrd="0" destOrd="0" presId="urn:microsoft.com/office/officeart/2005/8/layout/orgChart1"/>
    <dgm:cxn modelId="{D04EC884-40F4-48F4-ABE3-30B3F8DE1656}" type="presParOf" srcId="{8FB16584-EC04-4C4B-9DB5-F1187F42D003}" destId="{BB754555-2313-454F-B1CF-27EF588B3E60}" srcOrd="1" destOrd="0" presId="urn:microsoft.com/office/officeart/2005/8/layout/orgChart1"/>
    <dgm:cxn modelId="{0DD0BEF2-C37D-49C5-8734-435E8AAF125A}" type="presParOf" srcId="{D4D2FCA4-5D60-4A21-9525-CEB1E331A0C2}" destId="{155644A5-5B1A-402E-994A-50942BBCBB3F}" srcOrd="1" destOrd="0" presId="urn:microsoft.com/office/officeart/2005/8/layout/orgChart1"/>
    <dgm:cxn modelId="{7DDB8B28-7C6F-419E-BC31-018923AFBB0F}" type="presParOf" srcId="{155644A5-5B1A-402E-994A-50942BBCBB3F}" destId="{210157E1-A0FD-414F-8595-BFEDD8CDD146}" srcOrd="0" destOrd="0" presId="urn:microsoft.com/office/officeart/2005/8/layout/orgChart1"/>
    <dgm:cxn modelId="{ECC506D8-C0B1-4F33-AE2D-379249DA1E19}" type="presParOf" srcId="{155644A5-5B1A-402E-994A-50942BBCBB3F}" destId="{2CAF93C0-5665-4221-A440-E54E462E4EE3}" srcOrd="1" destOrd="0" presId="urn:microsoft.com/office/officeart/2005/8/layout/orgChart1"/>
    <dgm:cxn modelId="{FECC9816-3C3D-499E-BCAB-EE9D987FAC4E}" type="presParOf" srcId="{2CAF93C0-5665-4221-A440-E54E462E4EE3}" destId="{3D85F195-3DAB-418C-A0F4-46A768BF6E79}" srcOrd="0" destOrd="0" presId="urn:microsoft.com/office/officeart/2005/8/layout/orgChart1"/>
    <dgm:cxn modelId="{F32D5490-02E5-4DD8-A9B4-F0C8513B99C5}" type="presParOf" srcId="{3D85F195-3DAB-418C-A0F4-46A768BF6E79}" destId="{A6EB4087-AD27-4D18-B11B-4F77407EEA7C}" srcOrd="0" destOrd="0" presId="urn:microsoft.com/office/officeart/2005/8/layout/orgChart1"/>
    <dgm:cxn modelId="{CAE30FAA-3DAB-4EF7-8F80-EA7ADD63F9F2}" type="presParOf" srcId="{3D85F195-3DAB-418C-A0F4-46A768BF6E79}" destId="{DEBC8BEA-2750-486E-B04B-57B6A6EF62FA}" srcOrd="1" destOrd="0" presId="urn:microsoft.com/office/officeart/2005/8/layout/orgChart1"/>
    <dgm:cxn modelId="{300ED7FB-F220-4E37-82F2-A0A568C3C007}" type="presParOf" srcId="{2CAF93C0-5665-4221-A440-E54E462E4EE3}" destId="{4342EDC2-AF04-421A-961D-5CE853F98339}" srcOrd="1" destOrd="0" presId="urn:microsoft.com/office/officeart/2005/8/layout/orgChart1"/>
    <dgm:cxn modelId="{F5235FA4-59EC-4C11-B503-ADB164BF3283}" type="presParOf" srcId="{2CAF93C0-5665-4221-A440-E54E462E4EE3}" destId="{641CE6B4-3B07-4D24-A448-1C8B40F21801}" srcOrd="2" destOrd="0" presId="urn:microsoft.com/office/officeart/2005/8/layout/orgChart1"/>
    <dgm:cxn modelId="{D0BA510C-597A-4882-8873-184AA706827D}" type="presParOf" srcId="{155644A5-5B1A-402E-994A-50942BBCBB3F}" destId="{F52D57AF-D1BB-4A5D-A5E9-6DD9BCD3FD86}" srcOrd="2" destOrd="0" presId="urn:microsoft.com/office/officeart/2005/8/layout/orgChart1"/>
    <dgm:cxn modelId="{81BC5EE7-3FF7-4A94-88B3-F7D287C5E0E3}" type="presParOf" srcId="{155644A5-5B1A-402E-994A-50942BBCBB3F}" destId="{23205718-3AE2-4294-A50D-B6DF8BD6B2D1}" srcOrd="3" destOrd="0" presId="urn:microsoft.com/office/officeart/2005/8/layout/orgChart1"/>
    <dgm:cxn modelId="{F125595D-84D5-4187-86D2-DAEFB4535786}" type="presParOf" srcId="{23205718-3AE2-4294-A50D-B6DF8BD6B2D1}" destId="{ED9EFE20-6295-4F5F-88B7-1941F9F4B4F3}" srcOrd="0" destOrd="0" presId="urn:microsoft.com/office/officeart/2005/8/layout/orgChart1"/>
    <dgm:cxn modelId="{F4C30D3E-3E31-4630-9432-95FECE9C2B62}" type="presParOf" srcId="{ED9EFE20-6295-4F5F-88B7-1941F9F4B4F3}" destId="{34EA6B09-E757-4F3A-904A-7CBC187F60D7}" srcOrd="0" destOrd="0" presId="urn:microsoft.com/office/officeart/2005/8/layout/orgChart1"/>
    <dgm:cxn modelId="{FD72D21C-938E-42BA-B799-C37F0A704770}" type="presParOf" srcId="{ED9EFE20-6295-4F5F-88B7-1941F9F4B4F3}" destId="{B8D7DAA4-1259-487E-8148-14830DDE7BDB}" srcOrd="1" destOrd="0" presId="urn:microsoft.com/office/officeart/2005/8/layout/orgChart1"/>
    <dgm:cxn modelId="{F79F029F-1E94-496B-AA79-55C57E9DAF34}" type="presParOf" srcId="{23205718-3AE2-4294-A50D-B6DF8BD6B2D1}" destId="{BDF5B0B3-A638-4315-B8CC-7F77200A9993}" srcOrd="1" destOrd="0" presId="urn:microsoft.com/office/officeart/2005/8/layout/orgChart1"/>
    <dgm:cxn modelId="{3A8FB65F-DD3A-416B-B4D2-70953B1F0DEC}" type="presParOf" srcId="{23205718-3AE2-4294-A50D-B6DF8BD6B2D1}" destId="{C4816E23-1432-4346-A00E-FAB87A0E6670}" srcOrd="2" destOrd="0" presId="urn:microsoft.com/office/officeart/2005/8/layout/orgChart1"/>
    <dgm:cxn modelId="{012E6728-5195-4822-9270-367CF08EBD30}" type="presParOf" srcId="{D4D2FCA4-5D60-4A21-9525-CEB1E331A0C2}" destId="{C1A4EF9F-5087-4761-B203-4D4A8BEDABC7}" srcOrd="2" destOrd="0" presId="urn:microsoft.com/office/officeart/2005/8/layout/orgChart1"/>
    <dgm:cxn modelId="{41C0E890-5488-43C8-A685-1BFA2499604F}" type="presParOf" srcId="{251FD83A-8ACB-45DE-BB49-8620C6C6A7E5}" destId="{312492E9-84B2-4A2C-A5F4-B7A88E88EBCA}" srcOrd="4" destOrd="0" presId="urn:microsoft.com/office/officeart/2005/8/layout/orgChart1"/>
    <dgm:cxn modelId="{0AFFEEF4-C968-42AC-89B8-686CA5FDFBA5}" type="presParOf" srcId="{251FD83A-8ACB-45DE-BB49-8620C6C6A7E5}" destId="{40A71838-761C-4450-A659-64AAEC641834}" srcOrd="5" destOrd="0" presId="urn:microsoft.com/office/officeart/2005/8/layout/orgChart1"/>
    <dgm:cxn modelId="{234BD8F9-5BF7-45C7-AE88-9BADDC3BF371}" type="presParOf" srcId="{40A71838-761C-4450-A659-64AAEC641834}" destId="{3A8EA36F-AAFE-447B-8BA1-B65D513171B7}" srcOrd="0" destOrd="0" presId="urn:microsoft.com/office/officeart/2005/8/layout/orgChart1"/>
    <dgm:cxn modelId="{B02A4530-B37A-46B6-81BC-FC066BE22A29}" type="presParOf" srcId="{3A8EA36F-AAFE-447B-8BA1-B65D513171B7}" destId="{AA473859-FC88-4000-9964-D322C169C1C8}" srcOrd="0" destOrd="0" presId="urn:microsoft.com/office/officeart/2005/8/layout/orgChart1"/>
    <dgm:cxn modelId="{6BCE5DA8-0D5B-4EBF-BE2B-59BB8CE58697}" type="presParOf" srcId="{3A8EA36F-AAFE-447B-8BA1-B65D513171B7}" destId="{63E692CE-0297-4E3E-BF74-F3A950FE5C2A}" srcOrd="1" destOrd="0" presId="urn:microsoft.com/office/officeart/2005/8/layout/orgChart1"/>
    <dgm:cxn modelId="{ADA71B9B-34CF-4E23-A98B-2C96C860277E}" type="presParOf" srcId="{40A71838-761C-4450-A659-64AAEC641834}" destId="{6EC9844F-879D-43E5-94EC-49BCD7D5E5AB}" srcOrd="1" destOrd="0" presId="urn:microsoft.com/office/officeart/2005/8/layout/orgChart1"/>
    <dgm:cxn modelId="{6141DAD0-179B-4336-BB1F-05C3695C3684}" type="presParOf" srcId="{6EC9844F-879D-43E5-94EC-49BCD7D5E5AB}" destId="{65078505-037A-451A-B20D-3F7612779085}" srcOrd="0" destOrd="0" presId="urn:microsoft.com/office/officeart/2005/8/layout/orgChart1"/>
    <dgm:cxn modelId="{68B9E33C-C077-4833-AC4A-713CBA9F4C9C}" type="presParOf" srcId="{6EC9844F-879D-43E5-94EC-49BCD7D5E5AB}" destId="{B3124737-868F-4151-8C94-A2888F0B3F70}" srcOrd="1" destOrd="0" presId="urn:microsoft.com/office/officeart/2005/8/layout/orgChart1"/>
    <dgm:cxn modelId="{341F16EB-CCCC-4B9B-BC19-7422C97FA4A4}" type="presParOf" srcId="{B3124737-868F-4151-8C94-A2888F0B3F70}" destId="{8D98D896-5630-40B8-8779-6391A0C67FEB}" srcOrd="0" destOrd="0" presId="urn:microsoft.com/office/officeart/2005/8/layout/orgChart1"/>
    <dgm:cxn modelId="{E686BAD1-AC06-4F1D-8C04-043F714B4DBD}" type="presParOf" srcId="{8D98D896-5630-40B8-8779-6391A0C67FEB}" destId="{E77DBF93-7449-4BA0-A97C-EAC0905F5F18}" srcOrd="0" destOrd="0" presId="urn:microsoft.com/office/officeart/2005/8/layout/orgChart1"/>
    <dgm:cxn modelId="{A240BE36-06AF-4629-88D2-F7DCAD9169FA}" type="presParOf" srcId="{8D98D896-5630-40B8-8779-6391A0C67FEB}" destId="{384DD194-1AB0-4BF0-ABAD-2A4D05898AA5}" srcOrd="1" destOrd="0" presId="urn:microsoft.com/office/officeart/2005/8/layout/orgChart1"/>
    <dgm:cxn modelId="{BEDD26F0-5F6F-450E-AC5C-74D2C8338640}" type="presParOf" srcId="{B3124737-868F-4151-8C94-A2888F0B3F70}" destId="{512CED1B-9A76-4975-B61B-F64A4B4C99BE}" srcOrd="1" destOrd="0" presId="urn:microsoft.com/office/officeart/2005/8/layout/orgChart1"/>
    <dgm:cxn modelId="{0963770C-1FFC-4356-BA78-5940D462DA03}" type="presParOf" srcId="{512CED1B-9A76-4975-B61B-F64A4B4C99BE}" destId="{FFBF7EEE-6CEB-45DD-A0DB-C0370BAC222F}" srcOrd="0" destOrd="0" presId="urn:microsoft.com/office/officeart/2005/8/layout/orgChart1"/>
    <dgm:cxn modelId="{606403AA-FDCB-4AFA-AB22-887ACBAB647A}" type="presParOf" srcId="{512CED1B-9A76-4975-B61B-F64A4B4C99BE}" destId="{7223D179-09FB-47C0-8E57-FC1CC5E9803B}" srcOrd="1" destOrd="0" presId="urn:microsoft.com/office/officeart/2005/8/layout/orgChart1"/>
    <dgm:cxn modelId="{9DF19A7E-5421-4797-8D58-8875F26A44EB}" type="presParOf" srcId="{7223D179-09FB-47C0-8E57-FC1CC5E9803B}" destId="{B2EA9B7F-31C5-4AA9-8C5E-523FE064841A}" srcOrd="0" destOrd="0" presId="urn:microsoft.com/office/officeart/2005/8/layout/orgChart1"/>
    <dgm:cxn modelId="{626595E3-BF3A-415E-8731-2F6ED9F84942}" type="presParOf" srcId="{B2EA9B7F-31C5-4AA9-8C5E-523FE064841A}" destId="{CC017B59-7EA8-4212-9A70-1ED685F86FF9}" srcOrd="0" destOrd="0" presId="urn:microsoft.com/office/officeart/2005/8/layout/orgChart1"/>
    <dgm:cxn modelId="{BCB8C277-09AC-419E-B9EB-9C0948A0B7EE}" type="presParOf" srcId="{B2EA9B7F-31C5-4AA9-8C5E-523FE064841A}" destId="{E24BE631-B5BF-4E06-BDA2-95FE39222F54}" srcOrd="1" destOrd="0" presId="urn:microsoft.com/office/officeart/2005/8/layout/orgChart1"/>
    <dgm:cxn modelId="{F6A67DE1-668C-40B7-8803-D45D1A18D275}" type="presParOf" srcId="{7223D179-09FB-47C0-8E57-FC1CC5E9803B}" destId="{393AEAB9-5AEA-498C-94EE-5584F550C71A}" srcOrd="1" destOrd="0" presId="urn:microsoft.com/office/officeart/2005/8/layout/orgChart1"/>
    <dgm:cxn modelId="{94773DCE-71E4-45E9-9C4C-E4F9309B0B49}" type="presParOf" srcId="{7223D179-09FB-47C0-8E57-FC1CC5E9803B}" destId="{1630CC21-26F7-4070-B3D9-D5ED9EB60640}" srcOrd="2" destOrd="0" presId="urn:microsoft.com/office/officeart/2005/8/layout/orgChart1"/>
    <dgm:cxn modelId="{BE6F716F-7942-404C-80DC-012CF10091B0}" type="presParOf" srcId="{512CED1B-9A76-4975-B61B-F64A4B4C99BE}" destId="{36F25C61-BB36-45F6-9938-581D7A3548F7}" srcOrd="2" destOrd="0" presId="urn:microsoft.com/office/officeart/2005/8/layout/orgChart1"/>
    <dgm:cxn modelId="{C5DF4878-3FD7-43EF-98B8-73F237395D9B}" type="presParOf" srcId="{512CED1B-9A76-4975-B61B-F64A4B4C99BE}" destId="{AF9D898C-1F57-41C7-BC44-54CD76F424C8}" srcOrd="3" destOrd="0" presId="urn:microsoft.com/office/officeart/2005/8/layout/orgChart1"/>
    <dgm:cxn modelId="{CB41B1C3-E9C3-4EE9-B6B7-7DA5D56A367E}" type="presParOf" srcId="{AF9D898C-1F57-41C7-BC44-54CD76F424C8}" destId="{87EB541F-127F-49B2-9B3E-1CEC65ECAF64}" srcOrd="0" destOrd="0" presId="urn:microsoft.com/office/officeart/2005/8/layout/orgChart1"/>
    <dgm:cxn modelId="{06C19833-B1D8-4B9B-997F-7D5284CF6121}" type="presParOf" srcId="{87EB541F-127F-49B2-9B3E-1CEC65ECAF64}" destId="{A2CBA9D7-0628-4467-B772-8AEBDCCB0D6A}" srcOrd="0" destOrd="0" presId="urn:microsoft.com/office/officeart/2005/8/layout/orgChart1"/>
    <dgm:cxn modelId="{2C4F4DDF-5F2D-40B1-9AF1-41A45D069FB3}" type="presParOf" srcId="{87EB541F-127F-49B2-9B3E-1CEC65ECAF64}" destId="{BFD084C0-6214-4510-838F-AED2BC22FE15}" srcOrd="1" destOrd="0" presId="urn:microsoft.com/office/officeart/2005/8/layout/orgChart1"/>
    <dgm:cxn modelId="{B97583C6-DF94-41E2-A11A-67407895AB92}" type="presParOf" srcId="{AF9D898C-1F57-41C7-BC44-54CD76F424C8}" destId="{D124B589-1B22-43AA-9986-0FE8D8CB3CFC}" srcOrd="1" destOrd="0" presId="urn:microsoft.com/office/officeart/2005/8/layout/orgChart1"/>
    <dgm:cxn modelId="{1568BDAD-0780-4E31-B47D-ABA3449363F5}" type="presParOf" srcId="{AF9D898C-1F57-41C7-BC44-54CD76F424C8}" destId="{8B30EA6D-8EAB-4B90-AE50-B1211F43E882}" srcOrd="2" destOrd="0" presId="urn:microsoft.com/office/officeart/2005/8/layout/orgChart1"/>
    <dgm:cxn modelId="{8D9DBCB7-D309-4A23-A7CF-97AB2C015507}" type="presParOf" srcId="{512CED1B-9A76-4975-B61B-F64A4B4C99BE}" destId="{AB9F699F-1592-4840-BD8C-E6BC796A2600}" srcOrd="4" destOrd="0" presId="urn:microsoft.com/office/officeart/2005/8/layout/orgChart1"/>
    <dgm:cxn modelId="{C32F17E6-A9EA-41CA-AD4A-1D48652A78C7}" type="presParOf" srcId="{512CED1B-9A76-4975-B61B-F64A4B4C99BE}" destId="{35AA361E-1B60-442E-B332-4B33D8110B91}" srcOrd="5" destOrd="0" presId="urn:microsoft.com/office/officeart/2005/8/layout/orgChart1"/>
    <dgm:cxn modelId="{53E05582-41CC-413E-A2AD-35DCF5A8BAA2}" type="presParOf" srcId="{35AA361E-1B60-442E-B332-4B33D8110B91}" destId="{98727887-5EEC-409A-AFF9-083147B493E2}" srcOrd="0" destOrd="0" presId="urn:microsoft.com/office/officeart/2005/8/layout/orgChart1"/>
    <dgm:cxn modelId="{7A86CACA-DCC4-4620-97F6-9F99FBDBEB32}" type="presParOf" srcId="{98727887-5EEC-409A-AFF9-083147B493E2}" destId="{342FD2E1-5E3E-4D7E-BE5E-1A4FB55D74BA}" srcOrd="0" destOrd="0" presId="urn:microsoft.com/office/officeart/2005/8/layout/orgChart1"/>
    <dgm:cxn modelId="{51459086-6EE1-4752-8A5E-A803D2816C91}" type="presParOf" srcId="{98727887-5EEC-409A-AFF9-083147B493E2}" destId="{A33FDC84-02CA-440A-942B-C7BAA227A4DE}" srcOrd="1" destOrd="0" presId="urn:microsoft.com/office/officeart/2005/8/layout/orgChart1"/>
    <dgm:cxn modelId="{E2C6884E-C3ED-4149-B5F7-8D976C205144}" type="presParOf" srcId="{35AA361E-1B60-442E-B332-4B33D8110B91}" destId="{EF414BA7-B3B0-4702-94F1-01627ABF048E}" srcOrd="1" destOrd="0" presId="urn:microsoft.com/office/officeart/2005/8/layout/orgChart1"/>
    <dgm:cxn modelId="{3665384D-CA6E-4D91-9F58-725ED59BB1C7}" type="presParOf" srcId="{35AA361E-1B60-442E-B332-4B33D8110B91}" destId="{D169BD3D-6997-41C6-9210-F08AFC686FB7}" srcOrd="2" destOrd="0" presId="urn:microsoft.com/office/officeart/2005/8/layout/orgChart1"/>
    <dgm:cxn modelId="{EC6BE0B8-4AF0-49BE-B3A0-49F0124D99FF}" type="presParOf" srcId="{B3124737-868F-4151-8C94-A2888F0B3F70}" destId="{F63584D9-CF65-4B3B-A3EB-50D18E8862D2}" srcOrd="2" destOrd="0" presId="urn:microsoft.com/office/officeart/2005/8/layout/orgChart1"/>
    <dgm:cxn modelId="{CDE97709-529E-4774-A492-C8D17DF3D996}" type="presParOf" srcId="{6EC9844F-879D-43E5-94EC-49BCD7D5E5AB}" destId="{15FA3B24-1951-4C96-9D04-9BAD12C55754}" srcOrd="2" destOrd="0" presId="urn:microsoft.com/office/officeart/2005/8/layout/orgChart1"/>
    <dgm:cxn modelId="{97F5AFB5-7C68-4A7F-898F-01AC657672C4}" type="presParOf" srcId="{6EC9844F-879D-43E5-94EC-49BCD7D5E5AB}" destId="{A840AB0B-75E7-4388-8C71-2E0D24A0BCA4}" srcOrd="3" destOrd="0" presId="urn:microsoft.com/office/officeart/2005/8/layout/orgChart1"/>
    <dgm:cxn modelId="{4E6CA3A3-F1C0-4F57-A8D6-B11B15B44FBB}" type="presParOf" srcId="{A840AB0B-75E7-4388-8C71-2E0D24A0BCA4}" destId="{02807C7E-68D4-40D0-B827-085ECF8E820E}" srcOrd="0" destOrd="0" presId="urn:microsoft.com/office/officeart/2005/8/layout/orgChart1"/>
    <dgm:cxn modelId="{6EDC2961-EA00-4783-BF35-10876C73AEAC}" type="presParOf" srcId="{02807C7E-68D4-40D0-B827-085ECF8E820E}" destId="{37DBE5BF-6F0C-4811-8DCE-FB9E0E5DD9CE}" srcOrd="0" destOrd="0" presId="urn:microsoft.com/office/officeart/2005/8/layout/orgChart1"/>
    <dgm:cxn modelId="{C31CE7E3-C0C5-4D73-A113-927F73BF52F7}" type="presParOf" srcId="{02807C7E-68D4-40D0-B827-085ECF8E820E}" destId="{3726C909-BEEE-4B3B-B046-4330D48873BF}" srcOrd="1" destOrd="0" presId="urn:microsoft.com/office/officeart/2005/8/layout/orgChart1"/>
    <dgm:cxn modelId="{2B9FF0BF-2C17-497F-B231-0C6FE5B4105D}" type="presParOf" srcId="{A840AB0B-75E7-4388-8C71-2E0D24A0BCA4}" destId="{D2868A96-E349-480E-B532-3FC1F68E10B4}" srcOrd="1" destOrd="0" presId="urn:microsoft.com/office/officeart/2005/8/layout/orgChart1"/>
    <dgm:cxn modelId="{8C994DFE-B403-4B81-B52C-73902D94715E}" type="presParOf" srcId="{D2868A96-E349-480E-B532-3FC1F68E10B4}" destId="{46561295-7E36-421D-8258-5DFF51C8E2BE}" srcOrd="0" destOrd="0" presId="urn:microsoft.com/office/officeart/2005/8/layout/orgChart1"/>
    <dgm:cxn modelId="{686085D1-E13F-43E7-B769-733444ACEDC8}" type="presParOf" srcId="{D2868A96-E349-480E-B532-3FC1F68E10B4}" destId="{8626EFC4-6DB8-495E-9825-DB3F58D7716A}" srcOrd="1" destOrd="0" presId="urn:microsoft.com/office/officeart/2005/8/layout/orgChart1"/>
    <dgm:cxn modelId="{34321142-CD92-4170-8799-B1E929662772}" type="presParOf" srcId="{8626EFC4-6DB8-495E-9825-DB3F58D7716A}" destId="{DCAB7A0F-0481-4E7B-92B9-231DFF43C9EB}" srcOrd="0" destOrd="0" presId="urn:microsoft.com/office/officeart/2005/8/layout/orgChart1"/>
    <dgm:cxn modelId="{6F945B1E-CD60-4261-80DE-8D7E2822FBDB}" type="presParOf" srcId="{DCAB7A0F-0481-4E7B-92B9-231DFF43C9EB}" destId="{C41271DD-7C61-488C-8423-A34683FDEA36}" srcOrd="0" destOrd="0" presId="urn:microsoft.com/office/officeart/2005/8/layout/orgChart1"/>
    <dgm:cxn modelId="{0A95BD70-64C4-41EF-8471-F62260DAE940}" type="presParOf" srcId="{DCAB7A0F-0481-4E7B-92B9-231DFF43C9EB}" destId="{AC2ED2F3-D92C-4464-A27F-63F41D4CCF75}" srcOrd="1" destOrd="0" presId="urn:microsoft.com/office/officeart/2005/8/layout/orgChart1"/>
    <dgm:cxn modelId="{8E9C105E-5D4F-4766-8742-7EE42775819A}" type="presParOf" srcId="{8626EFC4-6DB8-495E-9825-DB3F58D7716A}" destId="{9208C6BF-D847-4046-836D-9AF0BFA29772}" srcOrd="1" destOrd="0" presId="urn:microsoft.com/office/officeart/2005/8/layout/orgChart1"/>
    <dgm:cxn modelId="{58261D1A-A5FD-42D1-9A65-6B2BF39A63DF}" type="presParOf" srcId="{8626EFC4-6DB8-495E-9825-DB3F58D7716A}" destId="{689765B3-9630-43AD-9BD1-1630D8ACA4C3}" srcOrd="2" destOrd="0" presId="urn:microsoft.com/office/officeart/2005/8/layout/orgChart1"/>
    <dgm:cxn modelId="{2C1720CA-5F82-4ADE-B27B-B685B14D5329}" type="presParOf" srcId="{D2868A96-E349-480E-B532-3FC1F68E10B4}" destId="{7C215295-B58E-48C2-AFBB-7B14D4D6EE71}" srcOrd="2" destOrd="0" presId="urn:microsoft.com/office/officeart/2005/8/layout/orgChart1"/>
    <dgm:cxn modelId="{5AE1A48F-82F2-4EDB-853F-597131C19BDF}" type="presParOf" srcId="{D2868A96-E349-480E-B532-3FC1F68E10B4}" destId="{CC59A150-89AB-4A49-BFCD-34C2EEC0AE24}" srcOrd="3" destOrd="0" presId="urn:microsoft.com/office/officeart/2005/8/layout/orgChart1"/>
    <dgm:cxn modelId="{C0F7AEBF-B648-4804-93FD-45331992B40F}" type="presParOf" srcId="{CC59A150-89AB-4A49-BFCD-34C2EEC0AE24}" destId="{39A528CE-8AFA-4B4C-B8DB-69E964367BC0}" srcOrd="0" destOrd="0" presId="urn:microsoft.com/office/officeart/2005/8/layout/orgChart1"/>
    <dgm:cxn modelId="{A09E7391-9CE2-4D6C-BF13-155F5D12E632}" type="presParOf" srcId="{39A528CE-8AFA-4B4C-B8DB-69E964367BC0}" destId="{FFC676A0-8F8D-4B36-AB66-A1F479871DF7}" srcOrd="0" destOrd="0" presId="urn:microsoft.com/office/officeart/2005/8/layout/orgChart1"/>
    <dgm:cxn modelId="{95E97D2E-6323-4867-BCAA-8E5EE7296726}" type="presParOf" srcId="{39A528CE-8AFA-4B4C-B8DB-69E964367BC0}" destId="{D72EA3C1-AAF7-4D6F-8AAD-5E996E3EAC39}" srcOrd="1" destOrd="0" presId="urn:microsoft.com/office/officeart/2005/8/layout/orgChart1"/>
    <dgm:cxn modelId="{4690CE4D-3404-434F-8553-8D27046247E1}" type="presParOf" srcId="{CC59A150-89AB-4A49-BFCD-34C2EEC0AE24}" destId="{71FB515E-9DAB-4898-94DE-8A547A223266}" srcOrd="1" destOrd="0" presId="urn:microsoft.com/office/officeart/2005/8/layout/orgChart1"/>
    <dgm:cxn modelId="{88D82E81-7FD8-4F51-AF02-1318F05F3BC2}" type="presParOf" srcId="{CC59A150-89AB-4A49-BFCD-34C2EEC0AE24}" destId="{21D2F78D-1618-491F-A9CB-ED5B8FF4675D}" srcOrd="2" destOrd="0" presId="urn:microsoft.com/office/officeart/2005/8/layout/orgChart1"/>
    <dgm:cxn modelId="{9CDAAF44-D10E-4F5D-A105-28F21795135A}" type="presParOf" srcId="{A840AB0B-75E7-4388-8C71-2E0D24A0BCA4}" destId="{667295B9-A22B-40D9-9D9B-11C1446C4C26}" srcOrd="2" destOrd="0" presId="urn:microsoft.com/office/officeart/2005/8/layout/orgChart1"/>
    <dgm:cxn modelId="{BA0316D1-09A7-471F-9A1C-A65C1637BE90}" type="presParOf" srcId="{40A71838-761C-4450-A659-64AAEC641834}" destId="{547A3FCF-98A8-48ED-B68A-572AF9244B42}" srcOrd="2" destOrd="0" presId="urn:microsoft.com/office/officeart/2005/8/layout/orgChart1"/>
    <dgm:cxn modelId="{B8AAEE7C-E76A-4319-8581-D7A9733BC516}" type="presParOf" srcId="{251FD83A-8ACB-45DE-BB49-8620C6C6A7E5}" destId="{5E942204-136E-4A6F-9053-B0B675CD1457}" srcOrd="6" destOrd="0" presId="urn:microsoft.com/office/officeart/2005/8/layout/orgChart1"/>
    <dgm:cxn modelId="{A51737C1-705B-49BD-BCA4-C323DEA4DB20}" type="presParOf" srcId="{251FD83A-8ACB-45DE-BB49-8620C6C6A7E5}" destId="{F561BB00-0259-4CC2-9BC0-24E57F3A38E0}" srcOrd="7" destOrd="0" presId="urn:microsoft.com/office/officeart/2005/8/layout/orgChart1"/>
    <dgm:cxn modelId="{AA6CAA90-2B43-4B2D-8504-EAAC092DF712}" type="presParOf" srcId="{F561BB00-0259-4CC2-9BC0-24E57F3A38E0}" destId="{A6E4DAD1-263E-417D-BBD0-63606B2C13E4}" srcOrd="0" destOrd="0" presId="urn:microsoft.com/office/officeart/2005/8/layout/orgChart1"/>
    <dgm:cxn modelId="{B157036B-6322-45AD-AF45-B855CC391292}" type="presParOf" srcId="{A6E4DAD1-263E-417D-BBD0-63606B2C13E4}" destId="{F88134AC-25AD-4D7B-A34E-BC4DDF76A513}" srcOrd="0" destOrd="0" presId="urn:microsoft.com/office/officeart/2005/8/layout/orgChart1"/>
    <dgm:cxn modelId="{EAFB5A0A-0203-4E91-9080-CE207444309B}" type="presParOf" srcId="{A6E4DAD1-263E-417D-BBD0-63606B2C13E4}" destId="{1227485F-F44D-4707-95DD-9EC0350DE9FA}" srcOrd="1" destOrd="0" presId="urn:microsoft.com/office/officeart/2005/8/layout/orgChart1"/>
    <dgm:cxn modelId="{60B8F5F2-F98E-4A0B-AAE1-00CEAEE29595}" type="presParOf" srcId="{F561BB00-0259-4CC2-9BC0-24E57F3A38E0}" destId="{BAE615AD-0CDE-4A3B-A8B8-40CBF0E91E28}" srcOrd="1" destOrd="0" presId="urn:microsoft.com/office/officeart/2005/8/layout/orgChart1"/>
    <dgm:cxn modelId="{58D1943D-BEFE-4903-ACD2-1290CAF45D6C}" type="presParOf" srcId="{BAE615AD-0CDE-4A3B-A8B8-40CBF0E91E28}" destId="{748FAF46-7501-49BA-AE53-8D0EA38C5737}" srcOrd="0" destOrd="0" presId="urn:microsoft.com/office/officeart/2005/8/layout/orgChart1"/>
    <dgm:cxn modelId="{A2DB314E-196B-449C-B8A4-759CB00A1C84}" type="presParOf" srcId="{BAE615AD-0CDE-4A3B-A8B8-40CBF0E91E28}" destId="{1501A339-2061-447E-9C4E-ADF0AA026FF9}" srcOrd="1" destOrd="0" presId="urn:microsoft.com/office/officeart/2005/8/layout/orgChart1"/>
    <dgm:cxn modelId="{80C21F08-5847-4E58-878A-025E579C0750}" type="presParOf" srcId="{1501A339-2061-447E-9C4E-ADF0AA026FF9}" destId="{E3FF0205-E343-44A4-BC77-D75724EBFDC6}" srcOrd="0" destOrd="0" presId="urn:microsoft.com/office/officeart/2005/8/layout/orgChart1"/>
    <dgm:cxn modelId="{45A47ADF-F848-41FC-A5A2-C144CCA484B1}" type="presParOf" srcId="{E3FF0205-E343-44A4-BC77-D75724EBFDC6}" destId="{D6F35562-4D96-429F-A4CC-EC4955F1B3F6}" srcOrd="0" destOrd="0" presId="urn:microsoft.com/office/officeart/2005/8/layout/orgChart1"/>
    <dgm:cxn modelId="{2BC4F6CD-BF2B-4565-A16B-AF3B675D54A3}" type="presParOf" srcId="{E3FF0205-E343-44A4-BC77-D75724EBFDC6}" destId="{78BC301A-2D6F-4E71-B108-2F3AA99DDBAF}" srcOrd="1" destOrd="0" presId="urn:microsoft.com/office/officeart/2005/8/layout/orgChart1"/>
    <dgm:cxn modelId="{2127B010-9E79-4DFF-AE11-B8B889AAB261}" type="presParOf" srcId="{1501A339-2061-447E-9C4E-ADF0AA026FF9}" destId="{D208CBE8-8AA2-4D78-8A1A-E9831D04F603}" srcOrd="1" destOrd="0" presId="urn:microsoft.com/office/officeart/2005/8/layout/orgChart1"/>
    <dgm:cxn modelId="{F692F3C9-27B2-4F9B-9D89-1F2777C65188}" type="presParOf" srcId="{1501A339-2061-447E-9C4E-ADF0AA026FF9}" destId="{2C78032E-C042-493A-BA6F-94445BACE474}" srcOrd="2" destOrd="0" presId="urn:microsoft.com/office/officeart/2005/8/layout/orgChart1"/>
    <dgm:cxn modelId="{2865889E-0EAB-4650-9ECF-D9D34EEE822E}" type="presParOf" srcId="{BAE615AD-0CDE-4A3B-A8B8-40CBF0E91E28}" destId="{426323BC-6235-4B02-B832-3991F63F71FB}" srcOrd="2" destOrd="0" presId="urn:microsoft.com/office/officeart/2005/8/layout/orgChart1"/>
    <dgm:cxn modelId="{43DAF4C1-F61C-42EC-890F-CE8583D24B89}" type="presParOf" srcId="{BAE615AD-0CDE-4A3B-A8B8-40CBF0E91E28}" destId="{DDD95E3A-0B8F-4F11-8FD0-B4EE94EA23D8}" srcOrd="3" destOrd="0" presId="urn:microsoft.com/office/officeart/2005/8/layout/orgChart1"/>
    <dgm:cxn modelId="{801F74C9-6603-44E4-99CD-1CC310E708F4}" type="presParOf" srcId="{DDD95E3A-0B8F-4F11-8FD0-B4EE94EA23D8}" destId="{9E11DA68-0320-47FE-BC51-FBDB1D4E6A19}" srcOrd="0" destOrd="0" presId="urn:microsoft.com/office/officeart/2005/8/layout/orgChart1"/>
    <dgm:cxn modelId="{A8DF51C2-8A2E-4709-8BBE-C23FB5575439}" type="presParOf" srcId="{9E11DA68-0320-47FE-BC51-FBDB1D4E6A19}" destId="{9BE15B02-5F92-4A6E-A4B0-3F040CB55A8D}" srcOrd="0" destOrd="0" presId="urn:microsoft.com/office/officeart/2005/8/layout/orgChart1"/>
    <dgm:cxn modelId="{25A92118-C856-4B2E-942C-68E92CCAB7A8}" type="presParOf" srcId="{9E11DA68-0320-47FE-BC51-FBDB1D4E6A19}" destId="{1F8D772E-39D6-4E20-B53A-5BA06D934797}" srcOrd="1" destOrd="0" presId="urn:microsoft.com/office/officeart/2005/8/layout/orgChart1"/>
    <dgm:cxn modelId="{E3B05C4A-604D-42AF-8A83-F576CD69B20D}" type="presParOf" srcId="{DDD95E3A-0B8F-4F11-8FD0-B4EE94EA23D8}" destId="{D2E90754-8B3E-4722-9F3D-089CDDB0F84D}" srcOrd="1" destOrd="0" presId="urn:microsoft.com/office/officeart/2005/8/layout/orgChart1"/>
    <dgm:cxn modelId="{B13854B9-4DFE-47DB-B2D1-B679FB1F0788}" type="presParOf" srcId="{DDD95E3A-0B8F-4F11-8FD0-B4EE94EA23D8}" destId="{54E5D3C6-33A3-4C4E-9CB0-B662CE46FD35}" srcOrd="2" destOrd="0" presId="urn:microsoft.com/office/officeart/2005/8/layout/orgChart1"/>
    <dgm:cxn modelId="{4E03ED2E-8D16-4AB7-A817-07E35B0557A5}" type="presParOf" srcId="{F561BB00-0259-4CC2-9BC0-24E57F3A38E0}" destId="{ADECC6DE-808F-4832-8576-AA4F5C75E03C}" srcOrd="2" destOrd="0" presId="urn:microsoft.com/office/officeart/2005/8/layout/orgChart1"/>
    <dgm:cxn modelId="{1B5B9F37-BBF8-46B5-BE7A-89A0A84979DA}" type="presParOf" srcId="{251FD83A-8ACB-45DE-BB49-8620C6C6A7E5}" destId="{C275B6BF-543B-442B-8470-D091BFE05E27}" srcOrd="8" destOrd="0" presId="urn:microsoft.com/office/officeart/2005/8/layout/orgChart1"/>
    <dgm:cxn modelId="{73574179-C9F2-4C95-8CB2-FDB55E1CC0AF}" type="presParOf" srcId="{251FD83A-8ACB-45DE-BB49-8620C6C6A7E5}" destId="{8FC43B1C-8BB0-4726-99CB-B984349F6DBD}" srcOrd="9" destOrd="0" presId="urn:microsoft.com/office/officeart/2005/8/layout/orgChart1"/>
    <dgm:cxn modelId="{B72B9148-738D-43B9-B028-BCEF8DC3E31E}" type="presParOf" srcId="{8FC43B1C-8BB0-4726-99CB-B984349F6DBD}" destId="{441F9A92-D10D-495E-A524-3DA655E4D1BB}" srcOrd="0" destOrd="0" presId="urn:microsoft.com/office/officeart/2005/8/layout/orgChart1"/>
    <dgm:cxn modelId="{F265AE01-4D11-4709-8AA2-F11E37D490DF}" type="presParOf" srcId="{441F9A92-D10D-495E-A524-3DA655E4D1BB}" destId="{6DB32EA5-8376-4D8A-B829-0F94AC26C88B}" srcOrd="0" destOrd="0" presId="urn:microsoft.com/office/officeart/2005/8/layout/orgChart1"/>
    <dgm:cxn modelId="{95BCBB0D-F3B6-4F08-BD29-1F0CA1DB90F1}" type="presParOf" srcId="{441F9A92-D10D-495E-A524-3DA655E4D1BB}" destId="{42EA0EE5-6065-4857-BC3B-92AF7B34A86C}" srcOrd="1" destOrd="0" presId="urn:microsoft.com/office/officeart/2005/8/layout/orgChart1"/>
    <dgm:cxn modelId="{E9B1619B-400C-4458-AC7B-DA9E4C18FB77}" type="presParOf" srcId="{8FC43B1C-8BB0-4726-99CB-B984349F6DBD}" destId="{6491624C-8B3C-4A5C-8236-94A1BC3D0B35}" srcOrd="1" destOrd="0" presId="urn:microsoft.com/office/officeart/2005/8/layout/orgChart1"/>
    <dgm:cxn modelId="{BB09B642-AF4D-46C4-B2CF-4D982FF8B80A}" type="presParOf" srcId="{6491624C-8B3C-4A5C-8236-94A1BC3D0B35}" destId="{DF6E5743-920B-43A3-B3E8-141EF198B98C}" srcOrd="0" destOrd="0" presId="urn:microsoft.com/office/officeart/2005/8/layout/orgChart1"/>
    <dgm:cxn modelId="{DF6706AA-2EF9-419C-AD8F-6D351F68BDC4}" type="presParOf" srcId="{6491624C-8B3C-4A5C-8236-94A1BC3D0B35}" destId="{DDBAA5E2-00BD-4CF8-9601-B6358463FE0C}" srcOrd="1" destOrd="0" presId="urn:microsoft.com/office/officeart/2005/8/layout/orgChart1"/>
    <dgm:cxn modelId="{7E53D0E1-D1C1-401C-8A81-12BCD4DF091B}" type="presParOf" srcId="{DDBAA5E2-00BD-4CF8-9601-B6358463FE0C}" destId="{4EC0144B-D684-4F70-A070-306514995E0A}" srcOrd="0" destOrd="0" presId="urn:microsoft.com/office/officeart/2005/8/layout/orgChart1"/>
    <dgm:cxn modelId="{BC60CE4E-BC78-48BB-9BFC-6C84DAE179CC}" type="presParOf" srcId="{4EC0144B-D684-4F70-A070-306514995E0A}" destId="{E3A3FB98-0BE4-411D-AC75-6F0F3EBDDCBB}" srcOrd="0" destOrd="0" presId="urn:microsoft.com/office/officeart/2005/8/layout/orgChart1"/>
    <dgm:cxn modelId="{9F4A75CA-721A-472B-9B63-6A17AE3EB2DD}" type="presParOf" srcId="{4EC0144B-D684-4F70-A070-306514995E0A}" destId="{1C2ACBB0-BC4E-48D4-BA19-D513D0EF7214}" srcOrd="1" destOrd="0" presId="urn:microsoft.com/office/officeart/2005/8/layout/orgChart1"/>
    <dgm:cxn modelId="{D6413AF6-D516-4730-92ED-48359CD49EEB}" type="presParOf" srcId="{DDBAA5E2-00BD-4CF8-9601-B6358463FE0C}" destId="{CE8EDBEC-14A3-4918-BFBF-E31EB2AA026C}" srcOrd="1" destOrd="0" presId="urn:microsoft.com/office/officeart/2005/8/layout/orgChart1"/>
    <dgm:cxn modelId="{911DA6A9-C4F7-4B0F-B35C-20D4F0DE2B1C}" type="presParOf" srcId="{DDBAA5E2-00BD-4CF8-9601-B6358463FE0C}" destId="{9F1CC85A-79F2-438C-94F6-CBDFBB23280F}" srcOrd="2" destOrd="0" presId="urn:microsoft.com/office/officeart/2005/8/layout/orgChart1"/>
    <dgm:cxn modelId="{E340EDB1-996F-4E7B-8834-3A52600F9161}" type="presParOf" srcId="{6491624C-8B3C-4A5C-8236-94A1BC3D0B35}" destId="{6B963C92-875F-415C-99CD-C1D59507E926}" srcOrd="2" destOrd="0" presId="urn:microsoft.com/office/officeart/2005/8/layout/orgChart1"/>
    <dgm:cxn modelId="{C822EC25-CE01-47C1-9C1D-300279BF56F3}" type="presParOf" srcId="{6491624C-8B3C-4A5C-8236-94A1BC3D0B35}" destId="{F95CEEE2-1BAE-46C7-92E9-1997EE82BF60}" srcOrd="3" destOrd="0" presId="urn:microsoft.com/office/officeart/2005/8/layout/orgChart1"/>
    <dgm:cxn modelId="{04C40626-3F28-4756-AB02-5ACE36F2E1DE}" type="presParOf" srcId="{F95CEEE2-1BAE-46C7-92E9-1997EE82BF60}" destId="{AD2AFC5F-EDB8-4BCD-A7B0-E8EB97960F66}" srcOrd="0" destOrd="0" presId="urn:microsoft.com/office/officeart/2005/8/layout/orgChart1"/>
    <dgm:cxn modelId="{0A6A40D7-8649-4DEA-A35E-B963F136DBEA}" type="presParOf" srcId="{AD2AFC5F-EDB8-4BCD-A7B0-E8EB97960F66}" destId="{9CEB63FC-D5CA-4DE9-BE40-E938DFF99A4F}" srcOrd="0" destOrd="0" presId="urn:microsoft.com/office/officeart/2005/8/layout/orgChart1"/>
    <dgm:cxn modelId="{E6B5A279-6E77-4A07-A1A1-72F96731EDD2}" type="presParOf" srcId="{AD2AFC5F-EDB8-4BCD-A7B0-E8EB97960F66}" destId="{4C0B559C-0F5B-43C7-B887-C3854A4227D6}" srcOrd="1" destOrd="0" presId="urn:microsoft.com/office/officeart/2005/8/layout/orgChart1"/>
    <dgm:cxn modelId="{7F72F2BF-C43F-441D-9159-EF4D40C70185}" type="presParOf" srcId="{F95CEEE2-1BAE-46C7-92E9-1997EE82BF60}" destId="{FE80A089-CF01-43CB-B839-2484730A7CB0}" srcOrd="1" destOrd="0" presId="urn:microsoft.com/office/officeart/2005/8/layout/orgChart1"/>
    <dgm:cxn modelId="{D445E148-1F5F-4FEE-86A5-D87D8D047975}" type="presParOf" srcId="{F95CEEE2-1BAE-46C7-92E9-1997EE82BF60}" destId="{22577F1B-C642-47A0-9820-830DFFEF0789}" srcOrd="2" destOrd="0" presId="urn:microsoft.com/office/officeart/2005/8/layout/orgChart1"/>
    <dgm:cxn modelId="{A59E0326-BE95-4F0F-8ADB-80DE82C52217}" type="presParOf" srcId="{6491624C-8B3C-4A5C-8236-94A1BC3D0B35}" destId="{506A98E4-01BF-44BD-9824-EBC8045C8BD5}" srcOrd="4" destOrd="0" presId="urn:microsoft.com/office/officeart/2005/8/layout/orgChart1"/>
    <dgm:cxn modelId="{1FB6573B-F284-4EAB-A099-33B80748FC64}" type="presParOf" srcId="{6491624C-8B3C-4A5C-8236-94A1BC3D0B35}" destId="{27B862C6-5F86-44AC-B35D-C3D505FFDF17}" srcOrd="5" destOrd="0" presId="urn:microsoft.com/office/officeart/2005/8/layout/orgChart1"/>
    <dgm:cxn modelId="{1BF97D51-6258-4398-B854-24631E647809}" type="presParOf" srcId="{27B862C6-5F86-44AC-B35D-C3D505FFDF17}" destId="{96460475-D8DD-43B2-B896-8AF22BC8B2D4}" srcOrd="0" destOrd="0" presId="urn:microsoft.com/office/officeart/2005/8/layout/orgChart1"/>
    <dgm:cxn modelId="{F41ADBE0-C8A2-4A0C-AE2A-0ED5F4C8F161}" type="presParOf" srcId="{96460475-D8DD-43B2-B896-8AF22BC8B2D4}" destId="{86CAC751-D77A-487F-9A57-3125EE4907F7}" srcOrd="0" destOrd="0" presId="urn:microsoft.com/office/officeart/2005/8/layout/orgChart1"/>
    <dgm:cxn modelId="{C07D5B51-004D-4642-9ED7-6FB64B50A7D6}" type="presParOf" srcId="{96460475-D8DD-43B2-B896-8AF22BC8B2D4}" destId="{0EFDE335-966F-48AD-B638-BE850CBE1CBC}" srcOrd="1" destOrd="0" presId="urn:microsoft.com/office/officeart/2005/8/layout/orgChart1"/>
    <dgm:cxn modelId="{4E3AF46B-7AE5-458F-B03A-1645B6D176BC}" type="presParOf" srcId="{27B862C6-5F86-44AC-B35D-C3D505FFDF17}" destId="{082D1837-09CA-4DA5-8413-9819A3E27639}" srcOrd="1" destOrd="0" presId="urn:microsoft.com/office/officeart/2005/8/layout/orgChart1"/>
    <dgm:cxn modelId="{4E75BCFC-C60C-48C8-A3F9-3EC63FC126E3}" type="presParOf" srcId="{27B862C6-5F86-44AC-B35D-C3D505FFDF17}" destId="{EB7FAABA-7672-42F7-B574-D5C72E9AC45F}" srcOrd="2" destOrd="0" presId="urn:microsoft.com/office/officeart/2005/8/layout/orgChart1"/>
    <dgm:cxn modelId="{22FFC931-54B8-40D0-868E-A8C3B64F5E7A}" type="presParOf" srcId="{6491624C-8B3C-4A5C-8236-94A1BC3D0B35}" destId="{870AF682-3542-40CC-B766-87779E467EF2}" srcOrd="6" destOrd="0" presId="urn:microsoft.com/office/officeart/2005/8/layout/orgChart1"/>
    <dgm:cxn modelId="{A7AB40AB-8FED-4421-9A38-5B40925CBC33}" type="presParOf" srcId="{6491624C-8B3C-4A5C-8236-94A1BC3D0B35}" destId="{81408E55-CE81-4577-BF3D-340C6ED67810}" srcOrd="7" destOrd="0" presId="urn:microsoft.com/office/officeart/2005/8/layout/orgChart1"/>
    <dgm:cxn modelId="{33E55177-DD0C-48D0-9248-6BD766603656}" type="presParOf" srcId="{81408E55-CE81-4577-BF3D-340C6ED67810}" destId="{ABAB57BC-4EB6-4DEB-B47E-2D63EE3229CF}" srcOrd="0" destOrd="0" presId="urn:microsoft.com/office/officeart/2005/8/layout/orgChart1"/>
    <dgm:cxn modelId="{8CCDECF7-F830-4C6F-A2C8-6BF8429132A3}" type="presParOf" srcId="{ABAB57BC-4EB6-4DEB-B47E-2D63EE3229CF}" destId="{1D249BCC-88FE-45A9-81EC-AB51E488A7CB}" srcOrd="0" destOrd="0" presId="urn:microsoft.com/office/officeart/2005/8/layout/orgChart1"/>
    <dgm:cxn modelId="{D64D6B88-602E-4066-B623-A26F42A6502C}" type="presParOf" srcId="{ABAB57BC-4EB6-4DEB-B47E-2D63EE3229CF}" destId="{9796E477-264A-4FD3-9167-366A0D92A088}" srcOrd="1" destOrd="0" presId="urn:microsoft.com/office/officeart/2005/8/layout/orgChart1"/>
    <dgm:cxn modelId="{332CA82B-829A-4C7F-B078-46BC36739D37}" type="presParOf" srcId="{81408E55-CE81-4577-BF3D-340C6ED67810}" destId="{73301C20-FC93-4840-AB4C-C74B7899119D}" srcOrd="1" destOrd="0" presId="urn:microsoft.com/office/officeart/2005/8/layout/orgChart1"/>
    <dgm:cxn modelId="{48FED9CB-3EEF-408A-8869-850F0211BEC4}" type="presParOf" srcId="{81408E55-CE81-4577-BF3D-340C6ED67810}" destId="{60B7D47F-C9B9-4D6A-A703-46B4AB72D976}" srcOrd="2" destOrd="0" presId="urn:microsoft.com/office/officeart/2005/8/layout/orgChart1"/>
    <dgm:cxn modelId="{A36C49D5-02C4-470C-87A8-4F7A0E8F1AF6}" type="presParOf" srcId="{8FC43B1C-8BB0-4726-99CB-B984349F6DBD}" destId="{7A82C533-22F8-4EEF-A824-ECDF1D9DF232}" srcOrd="2" destOrd="0" presId="urn:microsoft.com/office/officeart/2005/8/layout/orgChart1"/>
    <dgm:cxn modelId="{75018FC8-CD83-448D-AECC-6D385F8FF346}" type="presParOf" srcId="{2879A1D6-7619-4C82-B22B-0235A01B8B2A}" destId="{2FC00C28-376C-45C1-A0E4-6B45F15CA0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94C992-F167-4D99-92E8-ECAFD385B627}" type="doc">
      <dgm:prSet loTypeId="urn:microsoft.com/office/officeart/2005/8/layout/orgChart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57C81BBC-3D18-4BA3-A67D-B1C624379F33}">
      <dgm:prSet phldrT="[文字]"/>
      <dgm:spPr/>
      <dgm:t>
        <a:bodyPr/>
        <a:lstStyle/>
        <a:p>
          <a:r>
            <a:rPr lang="en-US" b="1" dirty="0" err="1" smtClean="0">
              <a:hlinkClick xmlns:r="http://schemas.openxmlformats.org/officeDocument/2006/relationships" r:id="rId1"/>
            </a:rPr>
            <a:t>expstore</a:t>
          </a:r>
          <a:endParaRPr lang="en-US" b="1" dirty="0" smtClean="0"/>
        </a:p>
      </dgm:t>
    </dgm:pt>
    <dgm:pt modelId="{0F04C09A-80E6-4630-997C-1940081265C2}" type="parTrans" cxnId="{51BC0DEF-1149-4542-B28A-CF03D4320111}">
      <dgm:prSet/>
      <dgm:spPr/>
      <dgm:t>
        <a:bodyPr/>
        <a:lstStyle/>
        <a:p>
          <a:endParaRPr lang="zh-TW" altLang="en-US"/>
        </a:p>
      </dgm:t>
    </dgm:pt>
    <dgm:pt modelId="{9E5C4080-4D7D-4F1F-98CD-B46EE5CC585B}" type="sibTrans" cxnId="{51BC0DEF-1149-4542-B28A-CF03D4320111}">
      <dgm:prSet/>
      <dgm:spPr/>
      <dgm:t>
        <a:bodyPr/>
        <a:lstStyle/>
        <a:p>
          <a:endParaRPr lang="zh-TW" altLang="en-US"/>
        </a:p>
      </dgm:t>
    </dgm:pt>
    <dgm:pt modelId="{A34F3FEB-E886-414D-942F-31F606DBF8D4}">
      <dgm:prSet phldrT="[文字]"/>
      <dgm:spPr/>
      <dgm:t>
        <a:bodyPr/>
        <a:lstStyle/>
        <a:p>
          <a:r>
            <a:rPr lang="zh-TW" altLang="en-US" dirty="0" smtClean="0"/>
            <a:t>商品上架</a:t>
          </a:r>
          <a:r>
            <a:rPr lang="en-US" altLang="zh-TW" dirty="0" smtClean="0"/>
            <a:t>/</a:t>
          </a:r>
          <a:r>
            <a:rPr lang="zh-TW" altLang="en-US" dirty="0" smtClean="0"/>
            <a:t>下架</a:t>
          </a:r>
          <a:r>
            <a:rPr lang="en-US" altLang="zh-TW" dirty="0" smtClean="0"/>
            <a:t>/</a:t>
          </a:r>
          <a:r>
            <a:rPr lang="zh-TW" altLang="en-US" dirty="0" smtClean="0"/>
            <a:t>編輯</a:t>
          </a:r>
          <a:endParaRPr lang="zh-TW" altLang="en-US" dirty="0"/>
        </a:p>
      </dgm:t>
    </dgm:pt>
    <dgm:pt modelId="{9EEEBADE-57C8-4DCF-B813-481D125CB61B}" type="parTrans" cxnId="{D43B5675-54BE-4AF7-9A7F-A604F49708E3}">
      <dgm:prSet/>
      <dgm:spPr/>
      <dgm:t>
        <a:bodyPr/>
        <a:lstStyle/>
        <a:p>
          <a:endParaRPr lang="zh-TW" altLang="en-US"/>
        </a:p>
      </dgm:t>
    </dgm:pt>
    <dgm:pt modelId="{987C7C26-CE89-4E43-A11F-ACD791B6B1B3}" type="sibTrans" cxnId="{D43B5675-54BE-4AF7-9A7F-A604F49708E3}">
      <dgm:prSet/>
      <dgm:spPr/>
      <dgm:t>
        <a:bodyPr/>
        <a:lstStyle/>
        <a:p>
          <a:endParaRPr lang="zh-TW" altLang="en-US"/>
        </a:p>
      </dgm:t>
    </dgm:pt>
    <dgm:pt modelId="{0441FA2F-1D8C-4D0D-862B-4D7D78918CA5}">
      <dgm:prSet phldrT="[文字]" custT="1"/>
      <dgm:spPr/>
      <dgm:t>
        <a:bodyPr/>
        <a:lstStyle/>
        <a:p>
          <a:r>
            <a:rPr lang="en-US" sz="1300" b="1" dirty="0" err="1" smtClean="0">
              <a:hlinkClick xmlns:r="http://schemas.openxmlformats.org/officeDocument/2006/relationships" r:id="rId2"/>
            </a:rPr>
            <a:t>pyclass</a:t>
          </a:r>
          <a:endParaRPr lang="zh-TW" altLang="en-US" sz="1300" b="1" dirty="0"/>
        </a:p>
      </dgm:t>
    </dgm:pt>
    <dgm:pt modelId="{F1B41686-25B6-493F-830A-1A10F5E3563E}" type="parTrans" cxnId="{CB23C403-6F77-45B5-81BB-B385E3C8E59F}">
      <dgm:prSet/>
      <dgm:spPr/>
      <dgm:t>
        <a:bodyPr/>
        <a:lstStyle/>
        <a:p>
          <a:endParaRPr lang="zh-TW" altLang="en-US"/>
        </a:p>
      </dgm:t>
    </dgm:pt>
    <dgm:pt modelId="{63242286-EC58-42CD-8BF9-73ABF515B14A}" type="sibTrans" cxnId="{CB23C403-6F77-45B5-81BB-B385E3C8E59F}">
      <dgm:prSet/>
      <dgm:spPr/>
      <dgm:t>
        <a:bodyPr/>
        <a:lstStyle/>
        <a:p>
          <a:endParaRPr lang="zh-TW" altLang="en-US"/>
        </a:p>
      </dgm:t>
    </dgm:pt>
    <dgm:pt modelId="{6A274E71-61C1-4BFF-B925-5E6AE72E595C}">
      <dgm:prSet phldrT="[文字]" custT="1"/>
      <dgm:spPr/>
      <dgm:t>
        <a:bodyPr/>
        <a:lstStyle/>
        <a:p>
          <a:r>
            <a:rPr lang="en-US" sz="1300" b="1" dirty="0" smtClean="0">
              <a:hlinkClick xmlns:r="http://schemas.openxmlformats.org/officeDocument/2006/relationships" r:id="rId3"/>
            </a:rPr>
            <a:t>product</a:t>
          </a:r>
          <a:endParaRPr lang="zh-TW" altLang="en-US" sz="1300" b="1" dirty="0"/>
        </a:p>
      </dgm:t>
    </dgm:pt>
    <dgm:pt modelId="{E7688AC1-F06A-4E48-BA4C-C3035ACA99F4}" type="parTrans" cxnId="{7DE8B8EB-68EA-4106-85A6-83DCB7EE05C6}">
      <dgm:prSet/>
      <dgm:spPr/>
      <dgm:t>
        <a:bodyPr/>
        <a:lstStyle/>
        <a:p>
          <a:endParaRPr lang="zh-TW" altLang="en-US"/>
        </a:p>
      </dgm:t>
    </dgm:pt>
    <dgm:pt modelId="{B2B6C000-9B7C-4CD5-ACDB-8D93958D3E25}" type="sibTrans" cxnId="{7DE8B8EB-68EA-4106-85A6-83DCB7EE05C6}">
      <dgm:prSet/>
      <dgm:spPr/>
      <dgm:t>
        <a:bodyPr/>
        <a:lstStyle/>
        <a:p>
          <a:endParaRPr lang="zh-TW" altLang="en-US"/>
        </a:p>
      </dgm:t>
    </dgm:pt>
    <dgm:pt modelId="{BE3FB054-B378-4FEC-8884-C81683799490}">
      <dgm:prSet phldrT="[文字]"/>
      <dgm:spPr/>
      <dgm:t>
        <a:bodyPr/>
        <a:lstStyle/>
        <a:p>
          <a:r>
            <a:rPr lang="zh-TW" altLang="en-US" dirty="0" smtClean="0"/>
            <a:t>輪播商品</a:t>
          </a:r>
          <a:endParaRPr lang="zh-TW" altLang="en-US" dirty="0"/>
        </a:p>
      </dgm:t>
    </dgm:pt>
    <dgm:pt modelId="{FE9A58F5-6438-408F-8962-C335239EC3F7}" type="parTrans" cxnId="{7FDC1188-6810-48E8-BE46-8524F7698838}">
      <dgm:prSet/>
      <dgm:spPr/>
      <dgm:t>
        <a:bodyPr/>
        <a:lstStyle/>
        <a:p>
          <a:endParaRPr lang="zh-TW" altLang="en-US"/>
        </a:p>
      </dgm:t>
    </dgm:pt>
    <dgm:pt modelId="{1F48DDCF-9CA7-4CB2-B40A-44956D5855E7}" type="sibTrans" cxnId="{7FDC1188-6810-48E8-BE46-8524F7698838}">
      <dgm:prSet/>
      <dgm:spPr/>
      <dgm:t>
        <a:bodyPr/>
        <a:lstStyle/>
        <a:p>
          <a:endParaRPr lang="zh-TW" altLang="en-US"/>
        </a:p>
      </dgm:t>
    </dgm:pt>
    <dgm:pt modelId="{D4901572-2949-435D-8662-C087349C9C38}">
      <dgm:prSet/>
      <dgm:spPr/>
      <dgm:t>
        <a:bodyPr/>
        <a:lstStyle/>
        <a:p>
          <a:r>
            <a:rPr lang="zh-TW" altLang="en-US" dirty="0" smtClean="0"/>
            <a:t>購物車</a:t>
          </a:r>
          <a:endParaRPr lang="zh-TW" altLang="en-US" dirty="0"/>
        </a:p>
      </dgm:t>
    </dgm:pt>
    <dgm:pt modelId="{4C2E0B0F-66E7-443B-BB48-05B9F2D7044B}" type="parTrans" cxnId="{2DD23B38-1B56-4BD3-9488-EF31615F001C}">
      <dgm:prSet/>
      <dgm:spPr/>
      <dgm:t>
        <a:bodyPr/>
        <a:lstStyle/>
        <a:p>
          <a:endParaRPr lang="zh-TW" altLang="en-US"/>
        </a:p>
      </dgm:t>
    </dgm:pt>
    <dgm:pt modelId="{53B0AEC9-3E79-4FAF-A997-6175A31198C1}" type="sibTrans" cxnId="{2DD23B38-1B56-4BD3-9488-EF31615F001C}">
      <dgm:prSet/>
      <dgm:spPr/>
      <dgm:t>
        <a:bodyPr/>
        <a:lstStyle/>
        <a:p>
          <a:endParaRPr lang="zh-TW" altLang="en-US"/>
        </a:p>
      </dgm:t>
    </dgm:pt>
    <dgm:pt modelId="{81059BFD-BF64-432C-9B16-BF71D7DEE635}">
      <dgm:prSet/>
      <dgm:spPr/>
      <dgm:t>
        <a:bodyPr/>
        <a:lstStyle/>
        <a:p>
          <a:r>
            <a:rPr lang="zh-TW" altLang="en-US" dirty="0" smtClean="0"/>
            <a:t>訪客留言</a:t>
          </a:r>
          <a:endParaRPr lang="zh-TW" altLang="en-US" dirty="0"/>
        </a:p>
      </dgm:t>
    </dgm:pt>
    <dgm:pt modelId="{E576DE5F-142D-420B-9775-F503ED5A1E3A}" type="parTrans" cxnId="{EB0FBE61-95F9-40F1-9708-1AF147C3D5CB}">
      <dgm:prSet/>
      <dgm:spPr/>
      <dgm:t>
        <a:bodyPr/>
        <a:lstStyle/>
        <a:p>
          <a:endParaRPr lang="zh-TW" altLang="en-US"/>
        </a:p>
      </dgm:t>
    </dgm:pt>
    <dgm:pt modelId="{728C8166-BB71-45EF-BB80-21ECEC1A5C37}" type="sibTrans" cxnId="{EB0FBE61-95F9-40F1-9708-1AF147C3D5CB}">
      <dgm:prSet/>
      <dgm:spPr/>
      <dgm:t>
        <a:bodyPr/>
        <a:lstStyle/>
        <a:p>
          <a:endParaRPr lang="zh-TW" altLang="en-US"/>
        </a:p>
      </dgm:t>
    </dgm:pt>
    <dgm:pt modelId="{F4CF660F-8C2E-46C8-A0D9-06BBA1701DEE}">
      <dgm:prSet/>
      <dgm:spPr/>
      <dgm:t>
        <a:bodyPr/>
        <a:lstStyle/>
        <a:p>
          <a:r>
            <a:rPr lang="zh-TW" altLang="en-US" dirty="0" smtClean="0"/>
            <a:t>會員資料</a:t>
          </a:r>
          <a:endParaRPr lang="zh-TW" altLang="en-US" dirty="0"/>
        </a:p>
      </dgm:t>
    </dgm:pt>
    <dgm:pt modelId="{CFB00D3F-3062-423E-B050-53D0BFE3BBC9}" type="parTrans" cxnId="{43369A22-3EE5-4399-B40A-A97A5C0B41ED}">
      <dgm:prSet/>
      <dgm:spPr/>
      <dgm:t>
        <a:bodyPr/>
        <a:lstStyle/>
        <a:p>
          <a:endParaRPr lang="zh-TW" altLang="en-US"/>
        </a:p>
      </dgm:t>
    </dgm:pt>
    <dgm:pt modelId="{D4F370D6-3049-4DF3-86C4-88801C75CF56}" type="sibTrans" cxnId="{43369A22-3EE5-4399-B40A-A97A5C0B41ED}">
      <dgm:prSet/>
      <dgm:spPr/>
      <dgm:t>
        <a:bodyPr/>
        <a:lstStyle/>
        <a:p>
          <a:endParaRPr lang="zh-TW" altLang="en-US"/>
        </a:p>
      </dgm:t>
    </dgm:pt>
    <dgm:pt modelId="{4AAB3BEF-644B-4218-863E-06A14D39E64D}">
      <dgm:prSet custT="1"/>
      <dgm:spPr/>
      <dgm:t>
        <a:bodyPr/>
        <a:lstStyle/>
        <a:p>
          <a:r>
            <a:rPr lang="en-US" sz="1300" b="1" dirty="0" smtClean="0">
              <a:hlinkClick xmlns:r="http://schemas.openxmlformats.org/officeDocument/2006/relationships" r:id="rId4"/>
            </a:rPr>
            <a:t>member</a:t>
          </a:r>
          <a:endParaRPr lang="zh-TW" altLang="en-US" sz="1300" b="1" dirty="0"/>
        </a:p>
      </dgm:t>
    </dgm:pt>
    <dgm:pt modelId="{7E3641DE-C1A8-44B9-B46E-16EC9D6BB41E}" type="parTrans" cxnId="{BD903E1B-C51B-4BE9-BCBE-055164B7A4C3}">
      <dgm:prSet/>
      <dgm:spPr/>
      <dgm:t>
        <a:bodyPr/>
        <a:lstStyle/>
        <a:p>
          <a:endParaRPr lang="zh-TW" altLang="en-US"/>
        </a:p>
      </dgm:t>
    </dgm:pt>
    <dgm:pt modelId="{B14BB753-797B-44D6-AF2B-3C2114BEF394}" type="sibTrans" cxnId="{BD903E1B-C51B-4BE9-BCBE-055164B7A4C3}">
      <dgm:prSet/>
      <dgm:spPr/>
      <dgm:t>
        <a:bodyPr/>
        <a:lstStyle/>
        <a:p>
          <a:endParaRPr lang="zh-TW" altLang="en-US"/>
        </a:p>
      </dgm:t>
    </dgm:pt>
    <dgm:pt modelId="{F9E4C816-911E-426F-88AE-8181600ADA83}">
      <dgm:prSet custT="1"/>
      <dgm:spPr/>
      <dgm:t>
        <a:bodyPr/>
        <a:lstStyle/>
        <a:p>
          <a:r>
            <a:rPr lang="en-US" sz="1300" b="1" dirty="0" smtClean="0">
              <a:hlinkClick xmlns:r="http://schemas.openxmlformats.org/officeDocument/2006/relationships" r:id="rId5"/>
            </a:rPr>
            <a:t>feedback</a:t>
          </a:r>
          <a:endParaRPr lang="zh-TW" altLang="en-US" sz="1300" b="1" dirty="0"/>
        </a:p>
      </dgm:t>
    </dgm:pt>
    <dgm:pt modelId="{60E985D7-5CB7-470C-A852-7A7446B90B48}" type="parTrans" cxnId="{1AF828DD-71C8-4DA2-800E-D818BE0A0E5A}">
      <dgm:prSet/>
      <dgm:spPr/>
      <dgm:t>
        <a:bodyPr/>
        <a:lstStyle/>
        <a:p>
          <a:endParaRPr lang="zh-TW" altLang="en-US"/>
        </a:p>
      </dgm:t>
    </dgm:pt>
    <dgm:pt modelId="{8D63E2EA-122A-4ACD-8F55-FC024DF3AB3F}" type="sibTrans" cxnId="{1AF828DD-71C8-4DA2-800E-D818BE0A0E5A}">
      <dgm:prSet/>
      <dgm:spPr/>
      <dgm:t>
        <a:bodyPr/>
        <a:lstStyle/>
        <a:p>
          <a:endParaRPr lang="zh-TW" altLang="en-US"/>
        </a:p>
      </dgm:t>
    </dgm:pt>
    <dgm:pt modelId="{B2336457-2C3C-4141-931E-43FD7B1BA87F}">
      <dgm:prSet custT="1"/>
      <dgm:spPr/>
      <dgm:t>
        <a:bodyPr/>
        <a:lstStyle/>
        <a:p>
          <a:r>
            <a:rPr lang="en-US" sz="1300" b="1" dirty="0" err="1" smtClean="0">
              <a:hlinkClick xmlns:r="http://schemas.openxmlformats.org/officeDocument/2006/relationships" r:id="rId6"/>
            </a:rPr>
            <a:t>addbook</a:t>
          </a:r>
          <a:endParaRPr lang="zh-TW" altLang="en-US" sz="1300" b="1" dirty="0"/>
        </a:p>
      </dgm:t>
    </dgm:pt>
    <dgm:pt modelId="{2A6C601D-6137-4F48-92B3-E8D8B99DD4F4}" type="parTrans" cxnId="{CCC49EE7-C2A2-4374-8194-347245D4B020}">
      <dgm:prSet/>
      <dgm:spPr/>
      <dgm:t>
        <a:bodyPr/>
        <a:lstStyle/>
        <a:p>
          <a:endParaRPr lang="zh-TW" altLang="en-US"/>
        </a:p>
      </dgm:t>
    </dgm:pt>
    <dgm:pt modelId="{4BD7B002-82DE-42A2-89AA-2A18162E3F0F}" type="sibTrans" cxnId="{CCC49EE7-C2A2-4374-8194-347245D4B020}">
      <dgm:prSet/>
      <dgm:spPr/>
      <dgm:t>
        <a:bodyPr/>
        <a:lstStyle/>
        <a:p>
          <a:endParaRPr lang="zh-TW" altLang="en-US"/>
        </a:p>
      </dgm:t>
    </dgm:pt>
    <dgm:pt modelId="{B9C65F96-FEFD-4675-A69C-0293A8A563F6}">
      <dgm:prSet custT="1"/>
      <dgm:spPr/>
      <dgm:t>
        <a:bodyPr/>
        <a:lstStyle/>
        <a:p>
          <a:r>
            <a:rPr lang="en-US" sz="1300" b="1" dirty="0" smtClean="0">
              <a:hlinkClick xmlns:r="http://schemas.openxmlformats.org/officeDocument/2006/relationships" r:id="rId7"/>
            </a:rPr>
            <a:t>city</a:t>
          </a:r>
          <a:endParaRPr lang="zh-TW" altLang="en-US" sz="1300" b="1" dirty="0"/>
        </a:p>
      </dgm:t>
    </dgm:pt>
    <dgm:pt modelId="{4B6EEA71-F3E3-4B46-A2BC-83821BAE0CC0}" type="parTrans" cxnId="{DD9E5D9C-7676-4EC2-83A3-21F7C184D909}">
      <dgm:prSet/>
      <dgm:spPr/>
      <dgm:t>
        <a:bodyPr/>
        <a:lstStyle/>
        <a:p>
          <a:endParaRPr lang="zh-TW" altLang="en-US"/>
        </a:p>
      </dgm:t>
    </dgm:pt>
    <dgm:pt modelId="{EE23E293-E67D-4EFA-AC5C-F75121192924}" type="sibTrans" cxnId="{DD9E5D9C-7676-4EC2-83A3-21F7C184D909}">
      <dgm:prSet/>
      <dgm:spPr/>
      <dgm:t>
        <a:bodyPr/>
        <a:lstStyle/>
        <a:p>
          <a:endParaRPr lang="zh-TW" altLang="en-US"/>
        </a:p>
      </dgm:t>
    </dgm:pt>
    <dgm:pt modelId="{2052B199-68FF-4553-BF9B-D382ED3EBDE3}">
      <dgm:prSet custT="1"/>
      <dgm:spPr/>
      <dgm:t>
        <a:bodyPr/>
        <a:lstStyle/>
        <a:p>
          <a:r>
            <a:rPr lang="en-US" sz="1300" b="1" dirty="0" smtClean="0">
              <a:hlinkClick xmlns:r="http://schemas.openxmlformats.org/officeDocument/2006/relationships" r:id="rId8"/>
            </a:rPr>
            <a:t>town</a:t>
          </a:r>
          <a:endParaRPr lang="zh-TW" altLang="en-US" sz="1300" b="1" dirty="0"/>
        </a:p>
      </dgm:t>
    </dgm:pt>
    <dgm:pt modelId="{22EBFF19-8936-42E0-AEEC-B2192C06E12D}" type="parTrans" cxnId="{12B7C7BD-65BE-4D26-8028-FDE635856C36}">
      <dgm:prSet/>
      <dgm:spPr/>
      <dgm:t>
        <a:bodyPr/>
        <a:lstStyle/>
        <a:p>
          <a:endParaRPr lang="zh-TW" altLang="en-US"/>
        </a:p>
      </dgm:t>
    </dgm:pt>
    <dgm:pt modelId="{CFB64A5C-8E64-4424-B4A0-4DACCACCF7EA}" type="sibTrans" cxnId="{12B7C7BD-65BE-4D26-8028-FDE635856C36}">
      <dgm:prSet/>
      <dgm:spPr/>
      <dgm:t>
        <a:bodyPr/>
        <a:lstStyle/>
        <a:p>
          <a:endParaRPr lang="zh-TW" altLang="en-US"/>
        </a:p>
      </dgm:t>
    </dgm:pt>
    <dgm:pt modelId="{B35D43EE-26F6-45AC-B603-AA8CC8EC2E73}">
      <dgm:prSet phldrT="[文字]" custT="1"/>
      <dgm:spPr/>
      <dgm:t>
        <a:bodyPr/>
        <a:lstStyle/>
        <a:p>
          <a:r>
            <a:rPr lang="en-US" sz="1300" b="1" dirty="0" smtClean="0">
              <a:hlinkClick xmlns:r="http://schemas.openxmlformats.org/officeDocument/2006/relationships" r:id="rId9"/>
            </a:rPr>
            <a:t>carousel</a:t>
          </a:r>
          <a:endParaRPr lang="zh-TW" altLang="en-US" sz="1300" b="1" dirty="0"/>
        </a:p>
      </dgm:t>
    </dgm:pt>
    <dgm:pt modelId="{38B88158-615C-4620-B9F7-993F8099EE90}" type="parTrans" cxnId="{445A1C3A-DCD8-4B58-95F3-EBD785BBE2C7}">
      <dgm:prSet/>
      <dgm:spPr/>
      <dgm:t>
        <a:bodyPr/>
        <a:lstStyle/>
        <a:p>
          <a:endParaRPr lang="zh-TW" altLang="en-US"/>
        </a:p>
      </dgm:t>
    </dgm:pt>
    <dgm:pt modelId="{0DEB946C-DE27-4638-AC08-1863E13EF610}" type="sibTrans" cxnId="{445A1C3A-DCD8-4B58-95F3-EBD785BBE2C7}">
      <dgm:prSet/>
      <dgm:spPr/>
      <dgm:t>
        <a:bodyPr/>
        <a:lstStyle/>
        <a:p>
          <a:endParaRPr lang="zh-TW" altLang="en-US"/>
        </a:p>
      </dgm:t>
    </dgm:pt>
    <dgm:pt modelId="{34416F3F-1E34-4AE6-A07F-8424B36F3C54}">
      <dgm:prSet custT="1"/>
      <dgm:spPr/>
      <dgm:t>
        <a:bodyPr/>
        <a:lstStyle/>
        <a:p>
          <a:r>
            <a:rPr lang="en-US" sz="1300" b="1" dirty="0" err="1" smtClean="0">
              <a:hlinkClick xmlns:r="http://schemas.openxmlformats.org/officeDocument/2006/relationships" r:id="rId10"/>
            </a:rPr>
            <a:t>product_img</a:t>
          </a:r>
          <a:endParaRPr lang="zh-TW" altLang="en-US" sz="1300" b="1" dirty="0"/>
        </a:p>
      </dgm:t>
    </dgm:pt>
    <dgm:pt modelId="{5ABFEA77-380E-4C19-863E-D30E88A009DB}" type="sibTrans" cxnId="{1CCF7FE9-7ED8-4FD8-A1B4-496CBD1B16D8}">
      <dgm:prSet/>
      <dgm:spPr/>
      <dgm:t>
        <a:bodyPr/>
        <a:lstStyle/>
        <a:p>
          <a:endParaRPr lang="zh-TW" altLang="en-US"/>
        </a:p>
      </dgm:t>
    </dgm:pt>
    <dgm:pt modelId="{B65724F3-95EC-4DF1-96AD-EE82500375FE}" type="parTrans" cxnId="{1CCF7FE9-7ED8-4FD8-A1B4-496CBD1B16D8}">
      <dgm:prSet/>
      <dgm:spPr/>
      <dgm:t>
        <a:bodyPr/>
        <a:lstStyle/>
        <a:p>
          <a:endParaRPr lang="zh-TW" altLang="en-US"/>
        </a:p>
      </dgm:t>
    </dgm:pt>
    <dgm:pt modelId="{A538A886-C31C-4943-967B-E124FFE444CA}">
      <dgm:prSet custT="1"/>
      <dgm:spPr/>
      <dgm:t>
        <a:bodyPr/>
        <a:lstStyle/>
        <a:p>
          <a:r>
            <a:rPr lang="en-US" sz="1300" b="1" dirty="0" smtClean="0">
              <a:hlinkClick xmlns:r="http://schemas.openxmlformats.org/officeDocument/2006/relationships" r:id="rId11"/>
            </a:rPr>
            <a:t>cart</a:t>
          </a:r>
          <a:endParaRPr lang="en-US" altLang="zh-TW" sz="1300" b="1" dirty="0"/>
        </a:p>
      </dgm:t>
    </dgm:pt>
    <dgm:pt modelId="{EADA699E-4CB7-4352-889A-3FEA6B28432C}" type="parTrans" cxnId="{50CE4D62-AC2C-4E91-9062-2579C3A6D055}">
      <dgm:prSet/>
      <dgm:spPr/>
      <dgm:t>
        <a:bodyPr/>
        <a:lstStyle/>
        <a:p>
          <a:endParaRPr lang="zh-TW" altLang="en-US"/>
        </a:p>
      </dgm:t>
    </dgm:pt>
    <dgm:pt modelId="{EB13C6F2-5FFD-40F0-9DFD-4082A34C2A98}" type="sibTrans" cxnId="{50CE4D62-AC2C-4E91-9062-2579C3A6D055}">
      <dgm:prSet/>
      <dgm:spPr/>
      <dgm:t>
        <a:bodyPr/>
        <a:lstStyle/>
        <a:p>
          <a:endParaRPr lang="zh-TW" altLang="en-US"/>
        </a:p>
      </dgm:t>
    </dgm:pt>
    <dgm:pt modelId="{4F4B9582-9EAF-4CCD-B69B-2728A92D4A09}">
      <dgm:prSet custT="1"/>
      <dgm:spPr/>
      <dgm:t>
        <a:bodyPr/>
        <a:lstStyle/>
        <a:p>
          <a:r>
            <a:rPr lang="en-US" sz="1300" b="1" smtClean="0">
              <a:hlinkClick xmlns:r="http://schemas.openxmlformats.org/officeDocument/2006/relationships" r:id="rId12"/>
            </a:rPr>
            <a:t>hot</a:t>
          </a:r>
          <a:endParaRPr lang="en-US" altLang="zh-TW" sz="1300" b="1"/>
        </a:p>
      </dgm:t>
    </dgm:pt>
    <dgm:pt modelId="{6B0F38D8-B390-4DDD-98BB-D6E43CE42E3F}" type="parTrans" cxnId="{D80AA770-6F2E-476E-BE54-3E0706196AF1}">
      <dgm:prSet/>
      <dgm:spPr/>
      <dgm:t>
        <a:bodyPr/>
        <a:lstStyle/>
        <a:p>
          <a:endParaRPr lang="zh-TW" altLang="en-US"/>
        </a:p>
      </dgm:t>
    </dgm:pt>
    <dgm:pt modelId="{99F78F24-05C9-4B1E-ABE2-471C46936688}" type="sibTrans" cxnId="{D80AA770-6F2E-476E-BE54-3E0706196AF1}">
      <dgm:prSet/>
      <dgm:spPr/>
      <dgm:t>
        <a:bodyPr/>
        <a:lstStyle/>
        <a:p>
          <a:endParaRPr lang="zh-TW" altLang="en-US"/>
        </a:p>
      </dgm:t>
    </dgm:pt>
    <dgm:pt modelId="{2BB1E26F-3426-49F6-A598-8D935E3C7C8F}">
      <dgm:prSet/>
      <dgm:spPr/>
      <dgm:t>
        <a:bodyPr/>
        <a:lstStyle/>
        <a:p>
          <a:r>
            <a:rPr lang="zh-TW" altLang="en-US" dirty="0" smtClean="0"/>
            <a:t>查訂單</a:t>
          </a:r>
          <a:endParaRPr lang="zh-TW" altLang="en-US" dirty="0"/>
        </a:p>
      </dgm:t>
    </dgm:pt>
    <dgm:pt modelId="{68E55528-3AC8-4201-8773-29BE8F42454D}" type="parTrans" cxnId="{96F9E92B-D364-49AD-A88C-F8D559D03358}">
      <dgm:prSet/>
      <dgm:spPr/>
      <dgm:t>
        <a:bodyPr/>
        <a:lstStyle/>
        <a:p>
          <a:endParaRPr lang="zh-TW" altLang="en-US"/>
        </a:p>
      </dgm:t>
    </dgm:pt>
    <dgm:pt modelId="{7FCE1BDD-F743-4782-90B0-6DB52CAB5FE7}" type="sibTrans" cxnId="{96F9E92B-D364-49AD-A88C-F8D559D03358}">
      <dgm:prSet/>
      <dgm:spPr/>
      <dgm:t>
        <a:bodyPr/>
        <a:lstStyle/>
        <a:p>
          <a:endParaRPr lang="zh-TW" altLang="en-US"/>
        </a:p>
      </dgm:t>
    </dgm:pt>
    <dgm:pt modelId="{8519E7DC-AAC8-4B60-8027-476CD996905E}">
      <dgm:prSet custT="1"/>
      <dgm:spPr/>
      <dgm:t>
        <a:bodyPr/>
        <a:lstStyle/>
        <a:p>
          <a:r>
            <a:rPr lang="en-US" sz="1300" b="1" smtClean="0">
              <a:hlinkClick xmlns:r="http://schemas.openxmlformats.org/officeDocument/2006/relationships" r:id="rId13"/>
            </a:rPr>
            <a:t>uorder</a:t>
          </a:r>
          <a:endParaRPr lang="en-US" altLang="zh-TW" sz="1300" b="1"/>
        </a:p>
      </dgm:t>
    </dgm:pt>
    <dgm:pt modelId="{B5A5FEE4-F3C9-4A31-AC24-0F6571C00E77}" type="parTrans" cxnId="{5C166F35-3668-4CCA-A5E2-1BB2660EE017}">
      <dgm:prSet/>
      <dgm:spPr/>
      <dgm:t>
        <a:bodyPr/>
        <a:lstStyle/>
        <a:p>
          <a:endParaRPr lang="zh-TW" altLang="en-US"/>
        </a:p>
      </dgm:t>
    </dgm:pt>
    <dgm:pt modelId="{D65BEFEE-FAC2-4703-B09D-B9B86A7C9029}" type="sibTrans" cxnId="{5C166F35-3668-4CCA-A5E2-1BB2660EE017}">
      <dgm:prSet/>
      <dgm:spPr/>
      <dgm:t>
        <a:bodyPr/>
        <a:lstStyle/>
        <a:p>
          <a:endParaRPr lang="zh-TW" altLang="en-US"/>
        </a:p>
      </dgm:t>
    </dgm:pt>
    <dgm:pt modelId="{51296A05-001C-488B-94D6-0C41E46F0BC8}">
      <dgm:prSet/>
      <dgm:spPr/>
      <dgm:t>
        <a:bodyPr/>
        <a:lstStyle/>
        <a:p>
          <a:r>
            <a:rPr lang="zh-TW" altLang="en-US" dirty="0" smtClean="0"/>
            <a:t>熱銷商品</a:t>
          </a:r>
          <a:endParaRPr lang="zh-TW" altLang="en-US" dirty="0"/>
        </a:p>
      </dgm:t>
    </dgm:pt>
    <dgm:pt modelId="{28A15AA9-7F7F-4A24-BC30-10252BD1B1E2}" type="sibTrans" cxnId="{3E4BC1D1-3DBD-4132-AC32-6A76FE701AE8}">
      <dgm:prSet/>
      <dgm:spPr/>
      <dgm:t>
        <a:bodyPr/>
        <a:lstStyle/>
        <a:p>
          <a:endParaRPr lang="zh-TW" altLang="en-US"/>
        </a:p>
      </dgm:t>
    </dgm:pt>
    <dgm:pt modelId="{70381C39-14B5-4EAD-BA5A-4F8C9577F0B9}" type="parTrans" cxnId="{3E4BC1D1-3DBD-4132-AC32-6A76FE701AE8}">
      <dgm:prSet/>
      <dgm:spPr/>
      <dgm:t>
        <a:bodyPr/>
        <a:lstStyle/>
        <a:p>
          <a:endParaRPr lang="zh-TW" altLang="en-US"/>
        </a:p>
      </dgm:t>
    </dgm:pt>
    <dgm:pt modelId="{FC3A161C-55C5-4CA4-B796-774320DA3876}">
      <dgm:prSet/>
      <dgm:spPr/>
      <dgm:t>
        <a:bodyPr/>
        <a:lstStyle/>
        <a:p>
          <a:r>
            <a:rPr lang="zh-TW" altLang="en-US" dirty="0" smtClean="0"/>
            <a:t>站內通知信</a:t>
          </a:r>
          <a:endParaRPr lang="zh-TW" altLang="en-US" dirty="0"/>
        </a:p>
      </dgm:t>
    </dgm:pt>
    <dgm:pt modelId="{4D42FE13-3D42-42C7-B7FF-39EDB11DF6DE}" type="parTrans" cxnId="{2CED1530-EF5C-4594-9502-E9182C039EA8}">
      <dgm:prSet/>
      <dgm:spPr/>
      <dgm:t>
        <a:bodyPr/>
        <a:lstStyle/>
        <a:p>
          <a:endParaRPr lang="zh-TW" altLang="en-US"/>
        </a:p>
      </dgm:t>
    </dgm:pt>
    <dgm:pt modelId="{ACE7FB7E-8271-4F06-A333-2C2D93416EEA}" type="sibTrans" cxnId="{2CED1530-EF5C-4594-9502-E9182C039EA8}">
      <dgm:prSet/>
      <dgm:spPr/>
      <dgm:t>
        <a:bodyPr/>
        <a:lstStyle/>
        <a:p>
          <a:endParaRPr lang="zh-TW" altLang="en-US"/>
        </a:p>
      </dgm:t>
    </dgm:pt>
    <dgm:pt modelId="{8D563F21-44F6-42B4-B0D6-DC06667E73DF}">
      <dgm:prSet/>
      <dgm:spPr/>
      <dgm:t>
        <a:bodyPr/>
        <a:lstStyle/>
        <a:p>
          <a:r>
            <a:rPr lang="en-US" b="1" i="0" dirty="0" smtClean="0">
              <a:hlinkClick xmlns:r="http://schemas.openxmlformats.org/officeDocument/2006/relationships" r:id="rId14"/>
            </a:rPr>
            <a:t>message</a:t>
          </a:r>
          <a:endParaRPr lang="zh-TW" altLang="en-US" b="1" dirty="0"/>
        </a:p>
      </dgm:t>
    </dgm:pt>
    <dgm:pt modelId="{0C5BA320-B923-48E9-A223-D9AB7CB7CC24}" type="parTrans" cxnId="{F3E8E4DA-ED87-48B3-84F6-B2FEEDB6B065}">
      <dgm:prSet/>
      <dgm:spPr/>
      <dgm:t>
        <a:bodyPr/>
        <a:lstStyle/>
        <a:p>
          <a:endParaRPr lang="zh-TW" altLang="en-US"/>
        </a:p>
      </dgm:t>
    </dgm:pt>
    <dgm:pt modelId="{7A7A45EE-2A0E-4ADD-BCFC-074B1DF252CF}" type="sibTrans" cxnId="{F3E8E4DA-ED87-48B3-84F6-B2FEEDB6B065}">
      <dgm:prSet/>
      <dgm:spPr/>
      <dgm:t>
        <a:bodyPr/>
        <a:lstStyle/>
        <a:p>
          <a:endParaRPr lang="zh-TW" altLang="en-US"/>
        </a:p>
      </dgm:t>
    </dgm:pt>
    <dgm:pt modelId="{D4C704ED-59A4-4527-A2A2-82B9772CB8D1}" type="pres">
      <dgm:prSet presAssocID="{7194C992-F167-4D99-92E8-ECAFD385B62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2879A1D6-7619-4C82-B22B-0235A01B8B2A}" type="pres">
      <dgm:prSet presAssocID="{57C81BBC-3D18-4BA3-A67D-B1C624379F33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10764DB-FDDF-4420-B6E9-9C9F08FCEF7B}" type="pres">
      <dgm:prSet presAssocID="{57C81BBC-3D18-4BA3-A67D-B1C624379F33}" presName="rootComposite1" presStyleCnt="0"/>
      <dgm:spPr/>
      <dgm:t>
        <a:bodyPr/>
        <a:lstStyle/>
        <a:p>
          <a:endParaRPr lang="zh-TW" altLang="en-US"/>
        </a:p>
      </dgm:t>
    </dgm:pt>
    <dgm:pt modelId="{BA680D14-44E3-4546-B7AC-F740D1F88CE2}" type="pres">
      <dgm:prSet presAssocID="{57C81BBC-3D18-4BA3-A67D-B1C624379F3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C7FFD3A-9F5D-4879-994D-D757393C88FF}" type="pres">
      <dgm:prSet presAssocID="{57C81BBC-3D18-4BA3-A67D-B1C624379F33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251FD83A-8ACB-45DE-BB49-8620C6C6A7E5}" type="pres">
      <dgm:prSet presAssocID="{57C81BBC-3D18-4BA3-A67D-B1C624379F33}" presName="hierChild2" presStyleCnt="0"/>
      <dgm:spPr/>
      <dgm:t>
        <a:bodyPr/>
        <a:lstStyle/>
        <a:p>
          <a:endParaRPr lang="zh-TW" altLang="en-US"/>
        </a:p>
      </dgm:t>
    </dgm:pt>
    <dgm:pt modelId="{ED7DD2A1-FCAA-494B-8803-DC71C19094B5}" type="pres">
      <dgm:prSet presAssocID="{9EEEBADE-57C8-4DCF-B813-481D125CB61B}" presName="Name37" presStyleLbl="parChTrans1D2" presStyleIdx="0" presStyleCnt="8"/>
      <dgm:spPr/>
      <dgm:t>
        <a:bodyPr/>
        <a:lstStyle/>
        <a:p>
          <a:endParaRPr lang="zh-TW" altLang="en-US"/>
        </a:p>
      </dgm:t>
    </dgm:pt>
    <dgm:pt modelId="{05029239-250C-40AE-B286-0BE841046DD4}" type="pres">
      <dgm:prSet presAssocID="{A34F3FEB-E886-414D-942F-31F606DBF8D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DF0D4A3-DFA9-4010-AC6B-4BCC1E724016}" type="pres">
      <dgm:prSet presAssocID="{A34F3FEB-E886-414D-942F-31F606DBF8D4}" presName="rootComposite" presStyleCnt="0"/>
      <dgm:spPr/>
      <dgm:t>
        <a:bodyPr/>
        <a:lstStyle/>
        <a:p>
          <a:endParaRPr lang="zh-TW" altLang="en-US"/>
        </a:p>
      </dgm:t>
    </dgm:pt>
    <dgm:pt modelId="{A1857934-28B4-4CAF-8BC1-6954DB6D3A34}" type="pres">
      <dgm:prSet presAssocID="{A34F3FEB-E886-414D-942F-31F606DBF8D4}" presName="rootText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1340722-025D-4C08-B348-E9DB0C0A9C38}" type="pres">
      <dgm:prSet presAssocID="{A34F3FEB-E886-414D-942F-31F606DBF8D4}" presName="rootConnector" presStyleLbl="node2" presStyleIdx="0" presStyleCnt="8"/>
      <dgm:spPr/>
      <dgm:t>
        <a:bodyPr/>
        <a:lstStyle/>
        <a:p>
          <a:endParaRPr lang="zh-TW" altLang="en-US"/>
        </a:p>
      </dgm:t>
    </dgm:pt>
    <dgm:pt modelId="{D439B568-0339-4E0C-847E-BB866003212D}" type="pres">
      <dgm:prSet presAssocID="{A34F3FEB-E886-414D-942F-31F606DBF8D4}" presName="hierChild4" presStyleCnt="0"/>
      <dgm:spPr/>
      <dgm:t>
        <a:bodyPr/>
        <a:lstStyle/>
        <a:p>
          <a:endParaRPr lang="zh-TW" altLang="en-US"/>
        </a:p>
      </dgm:t>
    </dgm:pt>
    <dgm:pt modelId="{B5A80E14-75D0-4838-A9D1-49C5DB628405}" type="pres">
      <dgm:prSet presAssocID="{F1B41686-25B6-493F-830A-1A10F5E3563E}" presName="Name37" presStyleLbl="parChTrans1D3" presStyleIdx="0" presStyleCnt="13"/>
      <dgm:spPr/>
      <dgm:t>
        <a:bodyPr/>
        <a:lstStyle/>
        <a:p>
          <a:endParaRPr lang="zh-TW" altLang="en-US"/>
        </a:p>
      </dgm:t>
    </dgm:pt>
    <dgm:pt modelId="{1D68B298-042C-41CA-BDE0-22FFA728A996}" type="pres">
      <dgm:prSet presAssocID="{0441FA2F-1D8C-4D0D-862B-4D7D78918CA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6F83BB4E-06B3-4FF6-89A7-23909FABE31C}" type="pres">
      <dgm:prSet presAssocID="{0441FA2F-1D8C-4D0D-862B-4D7D78918CA5}" presName="rootComposite" presStyleCnt="0"/>
      <dgm:spPr/>
      <dgm:t>
        <a:bodyPr/>
        <a:lstStyle/>
        <a:p>
          <a:endParaRPr lang="zh-TW" altLang="en-US"/>
        </a:p>
      </dgm:t>
    </dgm:pt>
    <dgm:pt modelId="{94270BEA-19EC-4437-B2A2-0C696A1252C6}" type="pres">
      <dgm:prSet presAssocID="{0441FA2F-1D8C-4D0D-862B-4D7D78918CA5}" presName="rootText" presStyleLbl="node3" presStyleIdx="0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E2B15FD-4534-48CF-9EAE-D08A8800DAFC}" type="pres">
      <dgm:prSet presAssocID="{0441FA2F-1D8C-4D0D-862B-4D7D78918CA5}" presName="rootConnector" presStyleLbl="node3" presStyleIdx="0" presStyleCnt="13"/>
      <dgm:spPr/>
      <dgm:t>
        <a:bodyPr/>
        <a:lstStyle/>
        <a:p>
          <a:endParaRPr lang="zh-TW" altLang="en-US"/>
        </a:p>
      </dgm:t>
    </dgm:pt>
    <dgm:pt modelId="{8D0A60D0-7DFC-4733-9ABB-921A7395C0B0}" type="pres">
      <dgm:prSet presAssocID="{0441FA2F-1D8C-4D0D-862B-4D7D78918CA5}" presName="hierChild4" presStyleCnt="0"/>
      <dgm:spPr/>
      <dgm:t>
        <a:bodyPr/>
        <a:lstStyle/>
        <a:p>
          <a:endParaRPr lang="zh-TW" altLang="en-US"/>
        </a:p>
      </dgm:t>
    </dgm:pt>
    <dgm:pt modelId="{8B55B6CF-029E-4A40-B550-DA6DE5428C30}" type="pres">
      <dgm:prSet presAssocID="{0441FA2F-1D8C-4D0D-862B-4D7D78918CA5}" presName="hierChild5" presStyleCnt="0"/>
      <dgm:spPr/>
      <dgm:t>
        <a:bodyPr/>
        <a:lstStyle/>
        <a:p>
          <a:endParaRPr lang="zh-TW" altLang="en-US"/>
        </a:p>
      </dgm:t>
    </dgm:pt>
    <dgm:pt modelId="{B2AE3C1F-E089-4D41-A0A5-D7780C25EAE7}" type="pres">
      <dgm:prSet presAssocID="{E7688AC1-F06A-4E48-BA4C-C3035ACA99F4}" presName="Name37" presStyleLbl="parChTrans1D3" presStyleIdx="1" presStyleCnt="13"/>
      <dgm:spPr/>
      <dgm:t>
        <a:bodyPr/>
        <a:lstStyle/>
        <a:p>
          <a:endParaRPr lang="zh-TW" altLang="en-US"/>
        </a:p>
      </dgm:t>
    </dgm:pt>
    <dgm:pt modelId="{635B0884-ADE0-4B5D-8032-91026183F156}" type="pres">
      <dgm:prSet presAssocID="{6A274E71-61C1-4BFF-B925-5E6AE72E595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4B5FC554-0DA2-434C-9454-46149E2E74AB}" type="pres">
      <dgm:prSet presAssocID="{6A274E71-61C1-4BFF-B925-5E6AE72E595C}" presName="rootComposite" presStyleCnt="0"/>
      <dgm:spPr/>
      <dgm:t>
        <a:bodyPr/>
        <a:lstStyle/>
        <a:p>
          <a:endParaRPr lang="zh-TW" altLang="en-US"/>
        </a:p>
      </dgm:t>
    </dgm:pt>
    <dgm:pt modelId="{3DE40412-3A98-41F7-9552-D3A7DA6CFB4F}" type="pres">
      <dgm:prSet presAssocID="{6A274E71-61C1-4BFF-B925-5E6AE72E595C}" presName="rootText" presStyleLbl="node3" presStyleIdx="1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968D920-DC45-4626-9447-A42F9D9B662A}" type="pres">
      <dgm:prSet presAssocID="{6A274E71-61C1-4BFF-B925-5E6AE72E595C}" presName="rootConnector" presStyleLbl="node3" presStyleIdx="1" presStyleCnt="13"/>
      <dgm:spPr/>
      <dgm:t>
        <a:bodyPr/>
        <a:lstStyle/>
        <a:p>
          <a:endParaRPr lang="zh-TW" altLang="en-US"/>
        </a:p>
      </dgm:t>
    </dgm:pt>
    <dgm:pt modelId="{47FD0B67-2CBA-4A3F-9F95-E937262A6F76}" type="pres">
      <dgm:prSet presAssocID="{6A274E71-61C1-4BFF-B925-5E6AE72E595C}" presName="hierChild4" presStyleCnt="0"/>
      <dgm:spPr/>
      <dgm:t>
        <a:bodyPr/>
        <a:lstStyle/>
        <a:p>
          <a:endParaRPr lang="zh-TW" altLang="en-US"/>
        </a:p>
      </dgm:t>
    </dgm:pt>
    <dgm:pt modelId="{23FF2A4B-DE9C-4B25-9DB2-098169D72324}" type="pres">
      <dgm:prSet presAssocID="{6A274E71-61C1-4BFF-B925-5E6AE72E595C}" presName="hierChild5" presStyleCnt="0"/>
      <dgm:spPr/>
      <dgm:t>
        <a:bodyPr/>
        <a:lstStyle/>
        <a:p>
          <a:endParaRPr lang="zh-TW" altLang="en-US"/>
        </a:p>
      </dgm:t>
    </dgm:pt>
    <dgm:pt modelId="{BB782BA6-4CA7-499E-B733-886A47A1D700}" type="pres">
      <dgm:prSet presAssocID="{B65724F3-95EC-4DF1-96AD-EE82500375FE}" presName="Name37" presStyleLbl="parChTrans1D3" presStyleIdx="2" presStyleCnt="13"/>
      <dgm:spPr/>
      <dgm:t>
        <a:bodyPr/>
        <a:lstStyle/>
        <a:p>
          <a:endParaRPr lang="zh-TW" altLang="en-US"/>
        </a:p>
      </dgm:t>
    </dgm:pt>
    <dgm:pt modelId="{4DF9CD26-2A84-412E-8C60-B1FF5F29F85B}" type="pres">
      <dgm:prSet presAssocID="{34416F3F-1E34-4AE6-A07F-8424B36F3C5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BA9D8474-AB61-488F-91B8-CFDA80FB5DBF}" type="pres">
      <dgm:prSet presAssocID="{34416F3F-1E34-4AE6-A07F-8424B36F3C54}" presName="rootComposite" presStyleCnt="0"/>
      <dgm:spPr/>
      <dgm:t>
        <a:bodyPr/>
        <a:lstStyle/>
        <a:p>
          <a:endParaRPr lang="zh-TW" altLang="en-US"/>
        </a:p>
      </dgm:t>
    </dgm:pt>
    <dgm:pt modelId="{E114B884-18AC-40C5-AFA9-AA15B5CBE8E0}" type="pres">
      <dgm:prSet presAssocID="{34416F3F-1E34-4AE6-A07F-8424B36F3C54}" presName="rootText" presStyleLbl="node3" presStyleIdx="2" presStyleCnt="13" custScaleX="11580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6199E26-62C7-4665-99A4-A34379A1D59F}" type="pres">
      <dgm:prSet presAssocID="{34416F3F-1E34-4AE6-A07F-8424B36F3C54}" presName="rootConnector" presStyleLbl="node3" presStyleIdx="2" presStyleCnt="13"/>
      <dgm:spPr/>
      <dgm:t>
        <a:bodyPr/>
        <a:lstStyle/>
        <a:p>
          <a:endParaRPr lang="zh-TW" altLang="en-US"/>
        </a:p>
      </dgm:t>
    </dgm:pt>
    <dgm:pt modelId="{6FFDF3C7-6050-4D99-A2A2-418906E7CA88}" type="pres">
      <dgm:prSet presAssocID="{34416F3F-1E34-4AE6-A07F-8424B36F3C54}" presName="hierChild4" presStyleCnt="0"/>
      <dgm:spPr/>
      <dgm:t>
        <a:bodyPr/>
        <a:lstStyle/>
        <a:p>
          <a:endParaRPr lang="zh-TW" altLang="en-US"/>
        </a:p>
      </dgm:t>
    </dgm:pt>
    <dgm:pt modelId="{A45B19EA-DC3D-44C8-B67A-E1793411E4F0}" type="pres">
      <dgm:prSet presAssocID="{34416F3F-1E34-4AE6-A07F-8424B36F3C54}" presName="hierChild5" presStyleCnt="0"/>
      <dgm:spPr/>
      <dgm:t>
        <a:bodyPr/>
        <a:lstStyle/>
        <a:p>
          <a:endParaRPr lang="zh-TW" altLang="en-US"/>
        </a:p>
      </dgm:t>
    </dgm:pt>
    <dgm:pt modelId="{52BFCEFB-2029-4696-87F0-862A9C60BF80}" type="pres">
      <dgm:prSet presAssocID="{A34F3FEB-E886-414D-942F-31F606DBF8D4}" presName="hierChild5" presStyleCnt="0"/>
      <dgm:spPr/>
      <dgm:t>
        <a:bodyPr/>
        <a:lstStyle/>
        <a:p>
          <a:endParaRPr lang="zh-TW" altLang="en-US"/>
        </a:p>
      </dgm:t>
    </dgm:pt>
    <dgm:pt modelId="{312492E9-84B2-4A2C-A5F4-B7A88E88EBCA}" type="pres">
      <dgm:prSet presAssocID="{FE9A58F5-6438-408F-8962-C335239EC3F7}" presName="Name37" presStyleLbl="parChTrans1D2" presStyleIdx="1" presStyleCnt="8"/>
      <dgm:spPr/>
      <dgm:t>
        <a:bodyPr/>
        <a:lstStyle/>
        <a:p>
          <a:endParaRPr lang="zh-TW" altLang="en-US"/>
        </a:p>
      </dgm:t>
    </dgm:pt>
    <dgm:pt modelId="{40A71838-761C-4450-A659-64AAEC641834}" type="pres">
      <dgm:prSet presAssocID="{BE3FB054-B378-4FEC-8884-C8168379949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A8EA36F-AAFE-447B-8BA1-B65D513171B7}" type="pres">
      <dgm:prSet presAssocID="{BE3FB054-B378-4FEC-8884-C81683799490}" presName="rootComposite" presStyleCnt="0"/>
      <dgm:spPr/>
      <dgm:t>
        <a:bodyPr/>
        <a:lstStyle/>
        <a:p>
          <a:endParaRPr lang="zh-TW" altLang="en-US"/>
        </a:p>
      </dgm:t>
    </dgm:pt>
    <dgm:pt modelId="{AA473859-FC88-4000-9964-D322C169C1C8}" type="pres">
      <dgm:prSet presAssocID="{BE3FB054-B378-4FEC-8884-C81683799490}" presName="rootText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3E692CE-0297-4E3E-BF74-F3A950FE5C2A}" type="pres">
      <dgm:prSet presAssocID="{BE3FB054-B378-4FEC-8884-C81683799490}" presName="rootConnector" presStyleLbl="node2" presStyleIdx="1" presStyleCnt="8"/>
      <dgm:spPr/>
      <dgm:t>
        <a:bodyPr/>
        <a:lstStyle/>
        <a:p>
          <a:endParaRPr lang="zh-TW" altLang="en-US"/>
        </a:p>
      </dgm:t>
    </dgm:pt>
    <dgm:pt modelId="{6EC9844F-879D-43E5-94EC-49BCD7D5E5AB}" type="pres">
      <dgm:prSet presAssocID="{BE3FB054-B378-4FEC-8884-C81683799490}" presName="hierChild4" presStyleCnt="0"/>
      <dgm:spPr/>
      <dgm:t>
        <a:bodyPr/>
        <a:lstStyle/>
        <a:p>
          <a:endParaRPr lang="zh-TW" altLang="en-US"/>
        </a:p>
      </dgm:t>
    </dgm:pt>
    <dgm:pt modelId="{65078505-037A-451A-B20D-3F7612779085}" type="pres">
      <dgm:prSet presAssocID="{38B88158-615C-4620-B9F7-993F8099EE90}" presName="Name37" presStyleLbl="parChTrans1D3" presStyleIdx="3" presStyleCnt="13"/>
      <dgm:spPr/>
      <dgm:t>
        <a:bodyPr/>
        <a:lstStyle/>
        <a:p>
          <a:endParaRPr lang="zh-TW" altLang="en-US"/>
        </a:p>
      </dgm:t>
    </dgm:pt>
    <dgm:pt modelId="{B3124737-868F-4151-8C94-A2888F0B3F70}" type="pres">
      <dgm:prSet presAssocID="{B35D43EE-26F6-45AC-B603-AA8CC8EC2E7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8D98D896-5630-40B8-8779-6391A0C67FEB}" type="pres">
      <dgm:prSet presAssocID="{B35D43EE-26F6-45AC-B603-AA8CC8EC2E73}" presName="rootComposite" presStyleCnt="0"/>
      <dgm:spPr/>
      <dgm:t>
        <a:bodyPr/>
        <a:lstStyle/>
        <a:p>
          <a:endParaRPr lang="zh-TW" altLang="en-US"/>
        </a:p>
      </dgm:t>
    </dgm:pt>
    <dgm:pt modelId="{E77DBF93-7449-4BA0-A97C-EAC0905F5F18}" type="pres">
      <dgm:prSet presAssocID="{B35D43EE-26F6-45AC-B603-AA8CC8EC2E73}" presName="rootText" presStyleLbl="node3" presStyleIdx="3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84DD194-1AB0-4BF0-ABAD-2A4D05898AA5}" type="pres">
      <dgm:prSet presAssocID="{B35D43EE-26F6-45AC-B603-AA8CC8EC2E73}" presName="rootConnector" presStyleLbl="node3" presStyleIdx="3" presStyleCnt="13"/>
      <dgm:spPr/>
      <dgm:t>
        <a:bodyPr/>
        <a:lstStyle/>
        <a:p>
          <a:endParaRPr lang="zh-TW" altLang="en-US"/>
        </a:p>
      </dgm:t>
    </dgm:pt>
    <dgm:pt modelId="{512CED1B-9A76-4975-B61B-F64A4B4C99BE}" type="pres">
      <dgm:prSet presAssocID="{B35D43EE-26F6-45AC-B603-AA8CC8EC2E73}" presName="hierChild4" presStyleCnt="0"/>
      <dgm:spPr/>
      <dgm:t>
        <a:bodyPr/>
        <a:lstStyle/>
        <a:p>
          <a:endParaRPr lang="zh-TW" altLang="en-US"/>
        </a:p>
      </dgm:t>
    </dgm:pt>
    <dgm:pt modelId="{F63584D9-CF65-4B3B-A3EB-50D18E8862D2}" type="pres">
      <dgm:prSet presAssocID="{B35D43EE-26F6-45AC-B603-AA8CC8EC2E73}" presName="hierChild5" presStyleCnt="0"/>
      <dgm:spPr/>
      <dgm:t>
        <a:bodyPr/>
        <a:lstStyle/>
        <a:p>
          <a:endParaRPr lang="zh-TW" altLang="en-US"/>
        </a:p>
      </dgm:t>
    </dgm:pt>
    <dgm:pt modelId="{547A3FCF-98A8-48ED-B68A-572AF9244B42}" type="pres">
      <dgm:prSet presAssocID="{BE3FB054-B378-4FEC-8884-C81683799490}" presName="hierChild5" presStyleCnt="0"/>
      <dgm:spPr/>
      <dgm:t>
        <a:bodyPr/>
        <a:lstStyle/>
        <a:p>
          <a:endParaRPr lang="zh-TW" altLang="en-US"/>
        </a:p>
      </dgm:t>
    </dgm:pt>
    <dgm:pt modelId="{A1A93267-4AFC-49BD-BF72-6B0BA54A069E}" type="pres">
      <dgm:prSet presAssocID="{70381C39-14B5-4EAD-BA5A-4F8C9577F0B9}" presName="Name37" presStyleLbl="parChTrans1D2" presStyleIdx="2" presStyleCnt="8"/>
      <dgm:spPr/>
      <dgm:t>
        <a:bodyPr/>
        <a:lstStyle/>
        <a:p>
          <a:endParaRPr lang="zh-TW" altLang="en-US"/>
        </a:p>
      </dgm:t>
    </dgm:pt>
    <dgm:pt modelId="{14AF5823-81C4-4225-B81F-8B592598ECE7}" type="pres">
      <dgm:prSet presAssocID="{51296A05-001C-488B-94D6-0C41E46F0BC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FDC07FDC-F930-4875-9748-3A84D4678776}" type="pres">
      <dgm:prSet presAssocID="{51296A05-001C-488B-94D6-0C41E46F0BC8}" presName="rootComposite" presStyleCnt="0"/>
      <dgm:spPr/>
      <dgm:t>
        <a:bodyPr/>
        <a:lstStyle/>
        <a:p>
          <a:endParaRPr lang="zh-TW" altLang="en-US"/>
        </a:p>
      </dgm:t>
    </dgm:pt>
    <dgm:pt modelId="{115F94F7-5B36-4F1C-9D97-0408AE625A23}" type="pres">
      <dgm:prSet presAssocID="{51296A05-001C-488B-94D6-0C41E46F0BC8}" presName="rootText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97B5083-68FB-4238-8B63-4D7FEE6562B1}" type="pres">
      <dgm:prSet presAssocID="{51296A05-001C-488B-94D6-0C41E46F0BC8}" presName="rootConnector" presStyleLbl="node2" presStyleIdx="2" presStyleCnt="8"/>
      <dgm:spPr/>
      <dgm:t>
        <a:bodyPr/>
        <a:lstStyle/>
        <a:p>
          <a:endParaRPr lang="zh-TW" altLang="en-US"/>
        </a:p>
      </dgm:t>
    </dgm:pt>
    <dgm:pt modelId="{29F85788-06D5-41A0-9DC8-685A07CABAB8}" type="pres">
      <dgm:prSet presAssocID="{51296A05-001C-488B-94D6-0C41E46F0BC8}" presName="hierChild4" presStyleCnt="0"/>
      <dgm:spPr/>
      <dgm:t>
        <a:bodyPr/>
        <a:lstStyle/>
        <a:p>
          <a:endParaRPr lang="zh-TW" altLang="en-US"/>
        </a:p>
      </dgm:t>
    </dgm:pt>
    <dgm:pt modelId="{AD516AC2-E3FF-4BA6-9626-2C240CABD793}" type="pres">
      <dgm:prSet presAssocID="{6B0F38D8-B390-4DDD-98BB-D6E43CE42E3F}" presName="Name37" presStyleLbl="parChTrans1D3" presStyleIdx="4" presStyleCnt="13"/>
      <dgm:spPr/>
      <dgm:t>
        <a:bodyPr/>
        <a:lstStyle/>
        <a:p>
          <a:endParaRPr lang="zh-TW" altLang="en-US"/>
        </a:p>
      </dgm:t>
    </dgm:pt>
    <dgm:pt modelId="{F8B1AE04-E419-442A-8F94-4B883AB25B6D}" type="pres">
      <dgm:prSet presAssocID="{4F4B9582-9EAF-4CCD-B69B-2728A92D4A0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474F1A4B-21E1-479C-A186-A321C4A19DE4}" type="pres">
      <dgm:prSet presAssocID="{4F4B9582-9EAF-4CCD-B69B-2728A92D4A09}" presName="rootComposite" presStyleCnt="0"/>
      <dgm:spPr/>
      <dgm:t>
        <a:bodyPr/>
        <a:lstStyle/>
        <a:p>
          <a:endParaRPr lang="zh-TW" altLang="en-US"/>
        </a:p>
      </dgm:t>
    </dgm:pt>
    <dgm:pt modelId="{31C0984E-7C62-48C3-8AAB-5E3114D29A90}" type="pres">
      <dgm:prSet presAssocID="{4F4B9582-9EAF-4CCD-B69B-2728A92D4A09}" presName="rootText" presStyleLbl="node3" presStyleIdx="4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CF78C79-E338-4589-9E73-88040739BA1C}" type="pres">
      <dgm:prSet presAssocID="{4F4B9582-9EAF-4CCD-B69B-2728A92D4A09}" presName="rootConnector" presStyleLbl="node3" presStyleIdx="4" presStyleCnt="13"/>
      <dgm:spPr/>
      <dgm:t>
        <a:bodyPr/>
        <a:lstStyle/>
        <a:p>
          <a:endParaRPr lang="zh-TW" altLang="en-US"/>
        </a:p>
      </dgm:t>
    </dgm:pt>
    <dgm:pt modelId="{C2B3C8F4-513F-4A7D-8DEF-FF0751B557ED}" type="pres">
      <dgm:prSet presAssocID="{4F4B9582-9EAF-4CCD-B69B-2728A92D4A09}" presName="hierChild4" presStyleCnt="0"/>
      <dgm:spPr/>
      <dgm:t>
        <a:bodyPr/>
        <a:lstStyle/>
        <a:p>
          <a:endParaRPr lang="zh-TW" altLang="en-US"/>
        </a:p>
      </dgm:t>
    </dgm:pt>
    <dgm:pt modelId="{E9947344-87AA-4AE7-B028-FCF8CE96781B}" type="pres">
      <dgm:prSet presAssocID="{4F4B9582-9EAF-4CCD-B69B-2728A92D4A09}" presName="hierChild5" presStyleCnt="0"/>
      <dgm:spPr/>
      <dgm:t>
        <a:bodyPr/>
        <a:lstStyle/>
        <a:p>
          <a:endParaRPr lang="zh-TW" altLang="en-US"/>
        </a:p>
      </dgm:t>
    </dgm:pt>
    <dgm:pt modelId="{4CFF5D4F-A363-49CE-AE7F-9DB49AE77F98}" type="pres">
      <dgm:prSet presAssocID="{51296A05-001C-488B-94D6-0C41E46F0BC8}" presName="hierChild5" presStyleCnt="0"/>
      <dgm:spPr/>
      <dgm:t>
        <a:bodyPr/>
        <a:lstStyle/>
        <a:p>
          <a:endParaRPr lang="zh-TW" altLang="en-US"/>
        </a:p>
      </dgm:t>
    </dgm:pt>
    <dgm:pt modelId="{A9B392FD-F5B9-4269-B76B-8957E190B602}" type="pres">
      <dgm:prSet presAssocID="{4C2E0B0F-66E7-443B-BB48-05B9F2D7044B}" presName="Name37" presStyleLbl="parChTrans1D2" presStyleIdx="3" presStyleCnt="8"/>
      <dgm:spPr/>
      <dgm:t>
        <a:bodyPr/>
        <a:lstStyle/>
        <a:p>
          <a:endParaRPr lang="zh-TW" altLang="en-US"/>
        </a:p>
      </dgm:t>
    </dgm:pt>
    <dgm:pt modelId="{C404C9A0-FFA7-486C-B61A-AABAE4A54C86}" type="pres">
      <dgm:prSet presAssocID="{D4901572-2949-435D-8662-C087349C9C3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B523CE0-E729-4F2A-B1BA-791DED3EEAC0}" type="pres">
      <dgm:prSet presAssocID="{D4901572-2949-435D-8662-C087349C9C38}" presName="rootComposite" presStyleCnt="0"/>
      <dgm:spPr/>
      <dgm:t>
        <a:bodyPr/>
        <a:lstStyle/>
        <a:p>
          <a:endParaRPr lang="zh-TW" altLang="en-US"/>
        </a:p>
      </dgm:t>
    </dgm:pt>
    <dgm:pt modelId="{C4387034-0F8D-4BB2-A319-7A8957CA5D22}" type="pres">
      <dgm:prSet presAssocID="{D4901572-2949-435D-8662-C087349C9C38}" presName="rootText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605513D-1001-4950-AB64-48598AE05F02}" type="pres">
      <dgm:prSet presAssocID="{D4901572-2949-435D-8662-C087349C9C38}" presName="rootConnector" presStyleLbl="node2" presStyleIdx="3" presStyleCnt="8"/>
      <dgm:spPr/>
      <dgm:t>
        <a:bodyPr/>
        <a:lstStyle/>
        <a:p>
          <a:endParaRPr lang="zh-TW" altLang="en-US"/>
        </a:p>
      </dgm:t>
    </dgm:pt>
    <dgm:pt modelId="{F885B8E7-5C1D-4DB4-8068-A3E80184B051}" type="pres">
      <dgm:prSet presAssocID="{D4901572-2949-435D-8662-C087349C9C38}" presName="hierChild4" presStyleCnt="0"/>
      <dgm:spPr/>
      <dgm:t>
        <a:bodyPr/>
        <a:lstStyle/>
        <a:p>
          <a:endParaRPr lang="zh-TW" altLang="en-US"/>
        </a:p>
      </dgm:t>
    </dgm:pt>
    <dgm:pt modelId="{1267D485-6DF9-4C54-BF03-AF09EFE0452F}" type="pres">
      <dgm:prSet presAssocID="{EADA699E-4CB7-4352-889A-3FEA6B28432C}" presName="Name37" presStyleLbl="parChTrans1D3" presStyleIdx="5" presStyleCnt="13"/>
      <dgm:spPr/>
      <dgm:t>
        <a:bodyPr/>
        <a:lstStyle/>
        <a:p>
          <a:endParaRPr lang="zh-TW" altLang="en-US"/>
        </a:p>
      </dgm:t>
    </dgm:pt>
    <dgm:pt modelId="{ED96E103-0DC3-418D-B207-1EB9A5B526FF}" type="pres">
      <dgm:prSet presAssocID="{A538A886-C31C-4943-967B-E124FFE444C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E84759E-A4A5-41B8-A95A-D74CBF02296E}" type="pres">
      <dgm:prSet presAssocID="{A538A886-C31C-4943-967B-E124FFE444CA}" presName="rootComposite" presStyleCnt="0"/>
      <dgm:spPr/>
      <dgm:t>
        <a:bodyPr/>
        <a:lstStyle/>
        <a:p>
          <a:endParaRPr lang="zh-TW" altLang="en-US"/>
        </a:p>
      </dgm:t>
    </dgm:pt>
    <dgm:pt modelId="{3D694666-3B90-4443-A813-EDD22DBD052D}" type="pres">
      <dgm:prSet presAssocID="{A538A886-C31C-4943-967B-E124FFE444CA}" presName="rootText" presStyleLbl="node3" presStyleIdx="5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7C6CED4-657A-4668-92FD-51DBDEB55856}" type="pres">
      <dgm:prSet presAssocID="{A538A886-C31C-4943-967B-E124FFE444CA}" presName="rootConnector" presStyleLbl="node3" presStyleIdx="5" presStyleCnt="13"/>
      <dgm:spPr/>
      <dgm:t>
        <a:bodyPr/>
        <a:lstStyle/>
        <a:p>
          <a:endParaRPr lang="zh-TW" altLang="en-US"/>
        </a:p>
      </dgm:t>
    </dgm:pt>
    <dgm:pt modelId="{D5D55D8C-AD67-4C1E-9C58-F65337337DCB}" type="pres">
      <dgm:prSet presAssocID="{A538A886-C31C-4943-967B-E124FFE444CA}" presName="hierChild4" presStyleCnt="0"/>
      <dgm:spPr/>
      <dgm:t>
        <a:bodyPr/>
        <a:lstStyle/>
        <a:p>
          <a:endParaRPr lang="zh-TW" altLang="en-US"/>
        </a:p>
      </dgm:t>
    </dgm:pt>
    <dgm:pt modelId="{2752365B-F3E3-4E5F-AD1C-287DD1C0CBF1}" type="pres">
      <dgm:prSet presAssocID="{A538A886-C31C-4943-967B-E124FFE444CA}" presName="hierChild5" presStyleCnt="0"/>
      <dgm:spPr/>
      <dgm:t>
        <a:bodyPr/>
        <a:lstStyle/>
        <a:p>
          <a:endParaRPr lang="zh-TW" altLang="en-US"/>
        </a:p>
      </dgm:t>
    </dgm:pt>
    <dgm:pt modelId="{81FB2CB0-DB8F-402B-AF32-740B81367D96}" type="pres">
      <dgm:prSet presAssocID="{D4901572-2949-435D-8662-C087349C9C38}" presName="hierChild5" presStyleCnt="0"/>
      <dgm:spPr/>
      <dgm:t>
        <a:bodyPr/>
        <a:lstStyle/>
        <a:p>
          <a:endParaRPr lang="zh-TW" altLang="en-US"/>
        </a:p>
      </dgm:t>
    </dgm:pt>
    <dgm:pt modelId="{5DC8242B-2B38-4F5C-B443-89E34189D5D1}" type="pres">
      <dgm:prSet presAssocID="{68E55528-3AC8-4201-8773-29BE8F42454D}" presName="Name37" presStyleLbl="parChTrans1D2" presStyleIdx="4" presStyleCnt="8"/>
      <dgm:spPr/>
      <dgm:t>
        <a:bodyPr/>
        <a:lstStyle/>
        <a:p>
          <a:endParaRPr lang="zh-TW" altLang="en-US"/>
        </a:p>
      </dgm:t>
    </dgm:pt>
    <dgm:pt modelId="{9E6113A3-99C6-48BB-BB23-1A0857919430}" type="pres">
      <dgm:prSet presAssocID="{2BB1E26F-3426-49F6-A598-8D935E3C7C8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4F2C48A6-24DB-4385-AC4C-324597779E2F}" type="pres">
      <dgm:prSet presAssocID="{2BB1E26F-3426-49F6-A598-8D935E3C7C8F}" presName="rootComposite" presStyleCnt="0"/>
      <dgm:spPr/>
      <dgm:t>
        <a:bodyPr/>
        <a:lstStyle/>
        <a:p>
          <a:endParaRPr lang="zh-TW" altLang="en-US"/>
        </a:p>
      </dgm:t>
    </dgm:pt>
    <dgm:pt modelId="{58B0AD9B-01F8-4F89-BCA7-E37293E69DFB}" type="pres">
      <dgm:prSet presAssocID="{2BB1E26F-3426-49F6-A598-8D935E3C7C8F}" presName="rootText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B953BB1-A7E0-45D1-BFED-DEA2DAA4B001}" type="pres">
      <dgm:prSet presAssocID="{2BB1E26F-3426-49F6-A598-8D935E3C7C8F}" presName="rootConnector" presStyleLbl="node2" presStyleIdx="4" presStyleCnt="8"/>
      <dgm:spPr/>
      <dgm:t>
        <a:bodyPr/>
        <a:lstStyle/>
        <a:p>
          <a:endParaRPr lang="zh-TW" altLang="en-US"/>
        </a:p>
      </dgm:t>
    </dgm:pt>
    <dgm:pt modelId="{3DA6B79F-C82D-4FD6-8A1D-9D18E6FFE200}" type="pres">
      <dgm:prSet presAssocID="{2BB1E26F-3426-49F6-A598-8D935E3C7C8F}" presName="hierChild4" presStyleCnt="0"/>
      <dgm:spPr/>
      <dgm:t>
        <a:bodyPr/>
        <a:lstStyle/>
        <a:p>
          <a:endParaRPr lang="zh-TW" altLang="en-US"/>
        </a:p>
      </dgm:t>
    </dgm:pt>
    <dgm:pt modelId="{18F9B75A-FF87-4BBC-8DB2-E4649E295F0E}" type="pres">
      <dgm:prSet presAssocID="{B5A5FEE4-F3C9-4A31-AC24-0F6571C00E77}" presName="Name37" presStyleLbl="parChTrans1D3" presStyleIdx="6" presStyleCnt="13"/>
      <dgm:spPr/>
      <dgm:t>
        <a:bodyPr/>
        <a:lstStyle/>
        <a:p>
          <a:endParaRPr lang="zh-TW" altLang="en-US"/>
        </a:p>
      </dgm:t>
    </dgm:pt>
    <dgm:pt modelId="{ADBD1EC3-C104-4B4B-A09F-398097DEB5A3}" type="pres">
      <dgm:prSet presAssocID="{8519E7DC-AAC8-4B60-8027-476CD996905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EB2F7F9-4C86-44FA-9B62-E9B08494CD31}" type="pres">
      <dgm:prSet presAssocID="{8519E7DC-AAC8-4B60-8027-476CD996905E}" presName="rootComposite" presStyleCnt="0"/>
      <dgm:spPr/>
      <dgm:t>
        <a:bodyPr/>
        <a:lstStyle/>
        <a:p>
          <a:endParaRPr lang="zh-TW" altLang="en-US"/>
        </a:p>
      </dgm:t>
    </dgm:pt>
    <dgm:pt modelId="{B98FAFB9-9D3D-42CD-9E84-96FD2900F354}" type="pres">
      <dgm:prSet presAssocID="{8519E7DC-AAC8-4B60-8027-476CD996905E}" presName="rootText" presStyleLbl="node3" presStyleIdx="6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9A26A13-3018-438A-BE57-D68D4BF694B2}" type="pres">
      <dgm:prSet presAssocID="{8519E7DC-AAC8-4B60-8027-476CD996905E}" presName="rootConnector" presStyleLbl="node3" presStyleIdx="6" presStyleCnt="13"/>
      <dgm:spPr/>
      <dgm:t>
        <a:bodyPr/>
        <a:lstStyle/>
        <a:p>
          <a:endParaRPr lang="zh-TW" altLang="en-US"/>
        </a:p>
      </dgm:t>
    </dgm:pt>
    <dgm:pt modelId="{58213AD5-A7B0-411D-B3B7-75BC47D24AD4}" type="pres">
      <dgm:prSet presAssocID="{8519E7DC-AAC8-4B60-8027-476CD996905E}" presName="hierChild4" presStyleCnt="0"/>
      <dgm:spPr/>
      <dgm:t>
        <a:bodyPr/>
        <a:lstStyle/>
        <a:p>
          <a:endParaRPr lang="zh-TW" altLang="en-US"/>
        </a:p>
      </dgm:t>
    </dgm:pt>
    <dgm:pt modelId="{46A72313-CE5C-4B48-A619-B92AD5132EB7}" type="pres">
      <dgm:prSet presAssocID="{8519E7DC-AAC8-4B60-8027-476CD996905E}" presName="hierChild5" presStyleCnt="0"/>
      <dgm:spPr/>
      <dgm:t>
        <a:bodyPr/>
        <a:lstStyle/>
        <a:p>
          <a:endParaRPr lang="zh-TW" altLang="en-US"/>
        </a:p>
      </dgm:t>
    </dgm:pt>
    <dgm:pt modelId="{5CF55CAC-5A4C-4823-A259-9171C39DE9F5}" type="pres">
      <dgm:prSet presAssocID="{2BB1E26F-3426-49F6-A598-8D935E3C7C8F}" presName="hierChild5" presStyleCnt="0"/>
      <dgm:spPr/>
      <dgm:t>
        <a:bodyPr/>
        <a:lstStyle/>
        <a:p>
          <a:endParaRPr lang="zh-TW" altLang="en-US"/>
        </a:p>
      </dgm:t>
    </dgm:pt>
    <dgm:pt modelId="{AA5D77CF-3B30-4084-840A-1C7FD3010FFE}" type="pres">
      <dgm:prSet presAssocID="{E576DE5F-142D-420B-9775-F503ED5A1E3A}" presName="Name37" presStyleLbl="parChTrans1D2" presStyleIdx="5" presStyleCnt="8"/>
      <dgm:spPr/>
      <dgm:t>
        <a:bodyPr/>
        <a:lstStyle/>
        <a:p>
          <a:endParaRPr lang="zh-TW" altLang="en-US"/>
        </a:p>
      </dgm:t>
    </dgm:pt>
    <dgm:pt modelId="{32249DE5-4D96-4F12-9F51-B5DE74C6BB7E}" type="pres">
      <dgm:prSet presAssocID="{81059BFD-BF64-432C-9B16-BF71D7DEE63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7B54980-4467-40B7-91E4-AC6926F4F06F}" type="pres">
      <dgm:prSet presAssocID="{81059BFD-BF64-432C-9B16-BF71D7DEE635}" presName="rootComposite" presStyleCnt="0"/>
      <dgm:spPr/>
      <dgm:t>
        <a:bodyPr/>
        <a:lstStyle/>
        <a:p>
          <a:endParaRPr lang="zh-TW" altLang="en-US"/>
        </a:p>
      </dgm:t>
    </dgm:pt>
    <dgm:pt modelId="{FC01E7D6-1AD6-48C7-9B43-B299EFAB2625}" type="pres">
      <dgm:prSet presAssocID="{81059BFD-BF64-432C-9B16-BF71D7DEE635}" presName="rootText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EB7172F-6043-419F-8878-7F47210B135E}" type="pres">
      <dgm:prSet presAssocID="{81059BFD-BF64-432C-9B16-BF71D7DEE635}" presName="rootConnector" presStyleLbl="node2" presStyleIdx="5" presStyleCnt="8"/>
      <dgm:spPr/>
      <dgm:t>
        <a:bodyPr/>
        <a:lstStyle/>
        <a:p>
          <a:endParaRPr lang="zh-TW" altLang="en-US"/>
        </a:p>
      </dgm:t>
    </dgm:pt>
    <dgm:pt modelId="{47456AD1-56FF-4D1E-817D-2134626AF7A2}" type="pres">
      <dgm:prSet presAssocID="{81059BFD-BF64-432C-9B16-BF71D7DEE635}" presName="hierChild4" presStyleCnt="0"/>
      <dgm:spPr/>
      <dgm:t>
        <a:bodyPr/>
        <a:lstStyle/>
        <a:p>
          <a:endParaRPr lang="zh-TW" altLang="en-US"/>
        </a:p>
      </dgm:t>
    </dgm:pt>
    <dgm:pt modelId="{AF4E7B08-F8B7-4E88-B711-BD7471316317}" type="pres">
      <dgm:prSet presAssocID="{60E985D7-5CB7-470C-A852-7A7446B90B48}" presName="Name37" presStyleLbl="parChTrans1D3" presStyleIdx="7" presStyleCnt="13"/>
      <dgm:spPr/>
      <dgm:t>
        <a:bodyPr/>
        <a:lstStyle/>
        <a:p>
          <a:endParaRPr lang="zh-TW" altLang="en-US"/>
        </a:p>
      </dgm:t>
    </dgm:pt>
    <dgm:pt modelId="{FC93939A-BD50-431C-84BE-01B9B91F89A9}" type="pres">
      <dgm:prSet presAssocID="{F9E4C816-911E-426F-88AE-8181600ADA8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33A2A9A-B451-4CE4-8583-775129FEA389}" type="pres">
      <dgm:prSet presAssocID="{F9E4C816-911E-426F-88AE-8181600ADA83}" presName="rootComposite" presStyleCnt="0"/>
      <dgm:spPr/>
      <dgm:t>
        <a:bodyPr/>
        <a:lstStyle/>
        <a:p>
          <a:endParaRPr lang="zh-TW" altLang="en-US"/>
        </a:p>
      </dgm:t>
    </dgm:pt>
    <dgm:pt modelId="{29860CB9-793F-4860-8507-A893488CFEA7}" type="pres">
      <dgm:prSet presAssocID="{F9E4C816-911E-426F-88AE-8181600ADA83}" presName="rootText" presStyleLbl="node3" presStyleIdx="7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5B6746C-5CE4-4D66-A131-A02E97DCD412}" type="pres">
      <dgm:prSet presAssocID="{F9E4C816-911E-426F-88AE-8181600ADA83}" presName="rootConnector" presStyleLbl="node3" presStyleIdx="7" presStyleCnt="13"/>
      <dgm:spPr/>
      <dgm:t>
        <a:bodyPr/>
        <a:lstStyle/>
        <a:p>
          <a:endParaRPr lang="zh-TW" altLang="en-US"/>
        </a:p>
      </dgm:t>
    </dgm:pt>
    <dgm:pt modelId="{707BB764-BAF1-40EC-9B99-7EA74F18DDBF}" type="pres">
      <dgm:prSet presAssocID="{F9E4C816-911E-426F-88AE-8181600ADA83}" presName="hierChild4" presStyleCnt="0"/>
      <dgm:spPr/>
      <dgm:t>
        <a:bodyPr/>
        <a:lstStyle/>
        <a:p>
          <a:endParaRPr lang="zh-TW" altLang="en-US"/>
        </a:p>
      </dgm:t>
    </dgm:pt>
    <dgm:pt modelId="{8C388D0E-6F32-46A4-8C49-D275B5BC3ABC}" type="pres">
      <dgm:prSet presAssocID="{F9E4C816-911E-426F-88AE-8181600ADA83}" presName="hierChild5" presStyleCnt="0"/>
      <dgm:spPr/>
      <dgm:t>
        <a:bodyPr/>
        <a:lstStyle/>
        <a:p>
          <a:endParaRPr lang="zh-TW" altLang="en-US"/>
        </a:p>
      </dgm:t>
    </dgm:pt>
    <dgm:pt modelId="{76515DF7-366B-4DFD-B05B-3D3ACDCC55D9}" type="pres">
      <dgm:prSet presAssocID="{81059BFD-BF64-432C-9B16-BF71D7DEE635}" presName="hierChild5" presStyleCnt="0"/>
      <dgm:spPr/>
      <dgm:t>
        <a:bodyPr/>
        <a:lstStyle/>
        <a:p>
          <a:endParaRPr lang="zh-TW" altLang="en-US"/>
        </a:p>
      </dgm:t>
    </dgm:pt>
    <dgm:pt modelId="{DA67117F-CD54-45B5-8683-8DF94FB12B9D}" type="pres">
      <dgm:prSet presAssocID="{4D42FE13-3D42-42C7-B7FF-39EDB11DF6DE}" presName="Name37" presStyleLbl="parChTrans1D2" presStyleIdx="6" presStyleCnt="8"/>
      <dgm:spPr/>
      <dgm:t>
        <a:bodyPr/>
        <a:lstStyle/>
        <a:p>
          <a:endParaRPr lang="zh-TW" altLang="en-US"/>
        </a:p>
      </dgm:t>
    </dgm:pt>
    <dgm:pt modelId="{53D43659-EA76-4825-94D8-41FE8CEC2BAF}" type="pres">
      <dgm:prSet presAssocID="{FC3A161C-55C5-4CA4-B796-774320DA3876}" presName="hierRoot2" presStyleCnt="0">
        <dgm:presLayoutVars>
          <dgm:hierBranch val="init"/>
        </dgm:presLayoutVars>
      </dgm:prSet>
      <dgm:spPr/>
    </dgm:pt>
    <dgm:pt modelId="{8D78EE24-118A-4B16-827C-DEB9E5EEE3D3}" type="pres">
      <dgm:prSet presAssocID="{FC3A161C-55C5-4CA4-B796-774320DA3876}" presName="rootComposite" presStyleCnt="0"/>
      <dgm:spPr/>
    </dgm:pt>
    <dgm:pt modelId="{30181A85-4597-4D83-82A8-A5BAFE8B5482}" type="pres">
      <dgm:prSet presAssocID="{FC3A161C-55C5-4CA4-B796-774320DA3876}" presName="rootText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1A683DB-08FC-4909-B6C7-1FB946064582}" type="pres">
      <dgm:prSet presAssocID="{FC3A161C-55C5-4CA4-B796-774320DA3876}" presName="rootConnector" presStyleLbl="node2" presStyleIdx="6" presStyleCnt="8"/>
      <dgm:spPr/>
      <dgm:t>
        <a:bodyPr/>
        <a:lstStyle/>
        <a:p>
          <a:endParaRPr lang="zh-TW" altLang="en-US"/>
        </a:p>
      </dgm:t>
    </dgm:pt>
    <dgm:pt modelId="{FCD75A00-001A-49D2-88EE-D4FF770793CB}" type="pres">
      <dgm:prSet presAssocID="{FC3A161C-55C5-4CA4-B796-774320DA3876}" presName="hierChild4" presStyleCnt="0"/>
      <dgm:spPr/>
    </dgm:pt>
    <dgm:pt modelId="{1D699E58-99D3-408F-9F4C-8E1E31E01C36}" type="pres">
      <dgm:prSet presAssocID="{0C5BA320-B923-48E9-A223-D9AB7CB7CC24}" presName="Name37" presStyleLbl="parChTrans1D3" presStyleIdx="8" presStyleCnt="13"/>
      <dgm:spPr/>
      <dgm:t>
        <a:bodyPr/>
        <a:lstStyle/>
        <a:p>
          <a:endParaRPr lang="zh-TW" altLang="en-US"/>
        </a:p>
      </dgm:t>
    </dgm:pt>
    <dgm:pt modelId="{5AC754A9-BC90-4F40-84EA-9C571559D3D7}" type="pres">
      <dgm:prSet presAssocID="{8D563F21-44F6-42B4-B0D6-DC06667E73DF}" presName="hierRoot2" presStyleCnt="0">
        <dgm:presLayoutVars>
          <dgm:hierBranch val="init"/>
        </dgm:presLayoutVars>
      </dgm:prSet>
      <dgm:spPr/>
    </dgm:pt>
    <dgm:pt modelId="{686A9E05-3A5D-4F2C-908E-F409C4933D77}" type="pres">
      <dgm:prSet presAssocID="{8D563F21-44F6-42B4-B0D6-DC06667E73DF}" presName="rootComposite" presStyleCnt="0"/>
      <dgm:spPr/>
    </dgm:pt>
    <dgm:pt modelId="{695D93DC-5F66-4DB7-8796-8E6C6BD974FF}" type="pres">
      <dgm:prSet presAssocID="{8D563F21-44F6-42B4-B0D6-DC06667E73DF}" presName="rootText" presStyleLbl="node3" presStyleIdx="8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29456E4-AC2D-4B05-846C-34F8E888B939}" type="pres">
      <dgm:prSet presAssocID="{8D563F21-44F6-42B4-B0D6-DC06667E73DF}" presName="rootConnector" presStyleLbl="node3" presStyleIdx="8" presStyleCnt="13"/>
      <dgm:spPr/>
      <dgm:t>
        <a:bodyPr/>
        <a:lstStyle/>
        <a:p>
          <a:endParaRPr lang="zh-TW" altLang="en-US"/>
        </a:p>
      </dgm:t>
    </dgm:pt>
    <dgm:pt modelId="{48D5BB61-977D-4ABB-857E-F82877777737}" type="pres">
      <dgm:prSet presAssocID="{8D563F21-44F6-42B4-B0D6-DC06667E73DF}" presName="hierChild4" presStyleCnt="0"/>
      <dgm:spPr/>
    </dgm:pt>
    <dgm:pt modelId="{10266BB9-2F05-4EAD-ADBA-61F71BB3F684}" type="pres">
      <dgm:prSet presAssocID="{8D563F21-44F6-42B4-B0D6-DC06667E73DF}" presName="hierChild5" presStyleCnt="0"/>
      <dgm:spPr/>
    </dgm:pt>
    <dgm:pt modelId="{33A66FE7-C8C4-455D-B0E6-DD19D4A39CDD}" type="pres">
      <dgm:prSet presAssocID="{FC3A161C-55C5-4CA4-B796-774320DA3876}" presName="hierChild5" presStyleCnt="0"/>
      <dgm:spPr/>
    </dgm:pt>
    <dgm:pt modelId="{C275B6BF-543B-442B-8470-D091BFE05E27}" type="pres">
      <dgm:prSet presAssocID="{CFB00D3F-3062-423E-B050-53D0BFE3BBC9}" presName="Name37" presStyleLbl="parChTrans1D2" presStyleIdx="7" presStyleCnt="8"/>
      <dgm:spPr/>
      <dgm:t>
        <a:bodyPr/>
        <a:lstStyle/>
        <a:p>
          <a:endParaRPr lang="zh-TW" altLang="en-US"/>
        </a:p>
      </dgm:t>
    </dgm:pt>
    <dgm:pt modelId="{8FC43B1C-8BB0-4726-99CB-B984349F6DBD}" type="pres">
      <dgm:prSet presAssocID="{F4CF660F-8C2E-46C8-A0D9-06BBA1701D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441F9A92-D10D-495E-A524-3DA655E4D1BB}" type="pres">
      <dgm:prSet presAssocID="{F4CF660F-8C2E-46C8-A0D9-06BBA1701DEE}" presName="rootComposite" presStyleCnt="0"/>
      <dgm:spPr/>
      <dgm:t>
        <a:bodyPr/>
        <a:lstStyle/>
        <a:p>
          <a:endParaRPr lang="zh-TW" altLang="en-US"/>
        </a:p>
      </dgm:t>
    </dgm:pt>
    <dgm:pt modelId="{6DB32EA5-8376-4D8A-B829-0F94AC26C88B}" type="pres">
      <dgm:prSet presAssocID="{F4CF660F-8C2E-46C8-A0D9-06BBA1701DEE}" presName="rootText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2EA0EE5-6065-4857-BC3B-92AF7B34A86C}" type="pres">
      <dgm:prSet presAssocID="{F4CF660F-8C2E-46C8-A0D9-06BBA1701DEE}" presName="rootConnector" presStyleLbl="node2" presStyleIdx="7" presStyleCnt="8"/>
      <dgm:spPr/>
      <dgm:t>
        <a:bodyPr/>
        <a:lstStyle/>
        <a:p>
          <a:endParaRPr lang="zh-TW" altLang="en-US"/>
        </a:p>
      </dgm:t>
    </dgm:pt>
    <dgm:pt modelId="{6491624C-8B3C-4A5C-8236-94A1BC3D0B35}" type="pres">
      <dgm:prSet presAssocID="{F4CF660F-8C2E-46C8-A0D9-06BBA1701DEE}" presName="hierChild4" presStyleCnt="0"/>
      <dgm:spPr/>
      <dgm:t>
        <a:bodyPr/>
        <a:lstStyle/>
        <a:p>
          <a:endParaRPr lang="zh-TW" altLang="en-US"/>
        </a:p>
      </dgm:t>
    </dgm:pt>
    <dgm:pt modelId="{DF6E5743-920B-43A3-B3E8-141EF198B98C}" type="pres">
      <dgm:prSet presAssocID="{7E3641DE-C1A8-44B9-B46E-16EC9D6BB41E}" presName="Name37" presStyleLbl="parChTrans1D3" presStyleIdx="9" presStyleCnt="13"/>
      <dgm:spPr/>
      <dgm:t>
        <a:bodyPr/>
        <a:lstStyle/>
        <a:p>
          <a:endParaRPr lang="zh-TW" altLang="en-US"/>
        </a:p>
      </dgm:t>
    </dgm:pt>
    <dgm:pt modelId="{DDBAA5E2-00BD-4CF8-9601-B6358463FE0C}" type="pres">
      <dgm:prSet presAssocID="{4AAB3BEF-644B-4218-863E-06A14D39E64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4EC0144B-D684-4F70-A070-306514995E0A}" type="pres">
      <dgm:prSet presAssocID="{4AAB3BEF-644B-4218-863E-06A14D39E64D}" presName="rootComposite" presStyleCnt="0"/>
      <dgm:spPr/>
      <dgm:t>
        <a:bodyPr/>
        <a:lstStyle/>
        <a:p>
          <a:endParaRPr lang="zh-TW" altLang="en-US"/>
        </a:p>
      </dgm:t>
    </dgm:pt>
    <dgm:pt modelId="{E3A3FB98-0BE4-411D-AC75-6F0F3EBDDCBB}" type="pres">
      <dgm:prSet presAssocID="{4AAB3BEF-644B-4218-863E-06A14D39E64D}" presName="rootText" presStyleLbl="node3" presStyleIdx="9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C2ACBB0-BC4E-48D4-BA19-D513D0EF7214}" type="pres">
      <dgm:prSet presAssocID="{4AAB3BEF-644B-4218-863E-06A14D39E64D}" presName="rootConnector" presStyleLbl="node3" presStyleIdx="9" presStyleCnt="13"/>
      <dgm:spPr/>
      <dgm:t>
        <a:bodyPr/>
        <a:lstStyle/>
        <a:p>
          <a:endParaRPr lang="zh-TW" altLang="en-US"/>
        </a:p>
      </dgm:t>
    </dgm:pt>
    <dgm:pt modelId="{CE8EDBEC-14A3-4918-BFBF-E31EB2AA026C}" type="pres">
      <dgm:prSet presAssocID="{4AAB3BEF-644B-4218-863E-06A14D39E64D}" presName="hierChild4" presStyleCnt="0"/>
      <dgm:spPr/>
      <dgm:t>
        <a:bodyPr/>
        <a:lstStyle/>
        <a:p>
          <a:endParaRPr lang="zh-TW" altLang="en-US"/>
        </a:p>
      </dgm:t>
    </dgm:pt>
    <dgm:pt modelId="{9F1CC85A-79F2-438C-94F6-CBDFBB23280F}" type="pres">
      <dgm:prSet presAssocID="{4AAB3BEF-644B-4218-863E-06A14D39E64D}" presName="hierChild5" presStyleCnt="0"/>
      <dgm:spPr/>
      <dgm:t>
        <a:bodyPr/>
        <a:lstStyle/>
        <a:p>
          <a:endParaRPr lang="zh-TW" altLang="en-US"/>
        </a:p>
      </dgm:t>
    </dgm:pt>
    <dgm:pt modelId="{6B963C92-875F-415C-99CD-C1D59507E926}" type="pres">
      <dgm:prSet presAssocID="{2A6C601D-6137-4F48-92B3-E8D8B99DD4F4}" presName="Name37" presStyleLbl="parChTrans1D3" presStyleIdx="10" presStyleCnt="13"/>
      <dgm:spPr/>
      <dgm:t>
        <a:bodyPr/>
        <a:lstStyle/>
        <a:p>
          <a:endParaRPr lang="zh-TW" altLang="en-US"/>
        </a:p>
      </dgm:t>
    </dgm:pt>
    <dgm:pt modelId="{F95CEEE2-1BAE-46C7-92E9-1997EE82BF60}" type="pres">
      <dgm:prSet presAssocID="{B2336457-2C3C-4141-931E-43FD7B1BA87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AD2AFC5F-EDB8-4BCD-A7B0-E8EB97960F66}" type="pres">
      <dgm:prSet presAssocID="{B2336457-2C3C-4141-931E-43FD7B1BA87F}" presName="rootComposite" presStyleCnt="0"/>
      <dgm:spPr/>
      <dgm:t>
        <a:bodyPr/>
        <a:lstStyle/>
        <a:p>
          <a:endParaRPr lang="zh-TW" altLang="en-US"/>
        </a:p>
      </dgm:t>
    </dgm:pt>
    <dgm:pt modelId="{9CEB63FC-D5CA-4DE9-BE40-E938DFF99A4F}" type="pres">
      <dgm:prSet presAssocID="{B2336457-2C3C-4141-931E-43FD7B1BA87F}" presName="rootText" presStyleLbl="node3" presStyleIdx="10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0B559C-0F5B-43C7-B887-C3854A4227D6}" type="pres">
      <dgm:prSet presAssocID="{B2336457-2C3C-4141-931E-43FD7B1BA87F}" presName="rootConnector" presStyleLbl="node3" presStyleIdx="10" presStyleCnt="13"/>
      <dgm:spPr/>
      <dgm:t>
        <a:bodyPr/>
        <a:lstStyle/>
        <a:p>
          <a:endParaRPr lang="zh-TW" altLang="en-US"/>
        </a:p>
      </dgm:t>
    </dgm:pt>
    <dgm:pt modelId="{FE80A089-CF01-43CB-B839-2484730A7CB0}" type="pres">
      <dgm:prSet presAssocID="{B2336457-2C3C-4141-931E-43FD7B1BA87F}" presName="hierChild4" presStyleCnt="0"/>
      <dgm:spPr/>
      <dgm:t>
        <a:bodyPr/>
        <a:lstStyle/>
        <a:p>
          <a:endParaRPr lang="zh-TW" altLang="en-US"/>
        </a:p>
      </dgm:t>
    </dgm:pt>
    <dgm:pt modelId="{22577F1B-C642-47A0-9820-830DFFEF0789}" type="pres">
      <dgm:prSet presAssocID="{B2336457-2C3C-4141-931E-43FD7B1BA87F}" presName="hierChild5" presStyleCnt="0"/>
      <dgm:spPr/>
      <dgm:t>
        <a:bodyPr/>
        <a:lstStyle/>
        <a:p>
          <a:endParaRPr lang="zh-TW" altLang="en-US"/>
        </a:p>
      </dgm:t>
    </dgm:pt>
    <dgm:pt modelId="{506A98E4-01BF-44BD-9824-EBC8045C8BD5}" type="pres">
      <dgm:prSet presAssocID="{4B6EEA71-F3E3-4B46-A2BC-83821BAE0CC0}" presName="Name37" presStyleLbl="parChTrans1D3" presStyleIdx="11" presStyleCnt="13"/>
      <dgm:spPr/>
      <dgm:t>
        <a:bodyPr/>
        <a:lstStyle/>
        <a:p>
          <a:endParaRPr lang="zh-TW" altLang="en-US"/>
        </a:p>
      </dgm:t>
    </dgm:pt>
    <dgm:pt modelId="{27B862C6-5F86-44AC-B35D-C3D505FFDF17}" type="pres">
      <dgm:prSet presAssocID="{B9C65F96-FEFD-4675-A69C-0293A8A563F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6460475-D8DD-43B2-B896-8AF22BC8B2D4}" type="pres">
      <dgm:prSet presAssocID="{B9C65F96-FEFD-4675-A69C-0293A8A563F6}" presName="rootComposite" presStyleCnt="0"/>
      <dgm:spPr/>
      <dgm:t>
        <a:bodyPr/>
        <a:lstStyle/>
        <a:p>
          <a:endParaRPr lang="zh-TW" altLang="en-US"/>
        </a:p>
      </dgm:t>
    </dgm:pt>
    <dgm:pt modelId="{86CAC751-D77A-487F-9A57-3125EE4907F7}" type="pres">
      <dgm:prSet presAssocID="{B9C65F96-FEFD-4675-A69C-0293A8A563F6}" presName="rootText" presStyleLbl="node3" presStyleIdx="11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EFDE335-966F-48AD-B638-BE850CBE1CBC}" type="pres">
      <dgm:prSet presAssocID="{B9C65F96-FEFD-4675-A69C-0293A8A563F6}" presName="rootConnector" presStyleLbl="node3" presStyleIdx="11" presStyleCnt="13"/>
      <dgm:spPr/>
      <dgm:t>
        <a:bodyPr/>
        <a:lstStyle/>
        <a:p>
          <a:endParaRPr lang="zh-TW" altLang="en-US"/>
        </a:p>
      </dgm:t>
    </dgm:pt>
    <dgm:pt modelId="{082D1837-09CA-4DA5-8413-9819A3E27639}" type="pres">
      <dgm:prSet presAssocID="{B9C65F96-FEFD-4675-A69C-0293A8A563F6}" presName="hierChild4" presStyleCnt="0"/>
      <dgm:spPr/>
      <dgm:t>
        <a:bodyPr/>
        <a:lstStyle/>
        <a:p>
          <a:endParaRPr lang="zh-TW" altLang="en-US"/>
        </a:p>
      </dgm:t>
    </dgm:pt>
    <dgm:pt modelId="{EB7FAABA-7672-42F7-B574-D5C72E9AC45F}" type="pres">
      <dgm:prSet presAssocID="{B9C65F96-FEFD-4675-A69C-0293A8A563F6}" presName="hierChild5" presStyleCnt="0"/>
      <dgm:spPr/>
      <dgm:t>
        <a:bodyPr/>
        <a:lstStyle/>
        <a:p>
          <a:endParaRPr lang="zh-TW" altLang="en-US"/>
        </a:p>
      </dgm:t>
    </dgm:pt>
    <dgm:pt modelId="{870AF682-3542-40CC-B766-87779E467EF2}" type="pres">
      <dgm:prSet presAssocID="{22EBFF19-8936-42E0-AEEC-B2192C06E12D}" presName="Name37" presStyleLbl="parChTrans1D3" presStyleIdx="12" presStyleCnt="13"/>
      <dgm:spPr/>
      <dgm:t>
        <a:bodyPr/>
        <a:lstStyle/>
        <a:p>
          <a:endParaRPr lang="zh-TW" altLang="en-US"/>
        </a:p>
      </dgm:t>
    </dgm:pt>
    <dgm:pt modelId="{81408E55-CE81-4577-BF3D-340C6ED67810}" type="pres">
      <dgm:prSet presAssocID="{2052B199-68FF-4553-BF9B-D382ED3EBDE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ABAB57BC-4EB6-4DEB-B47E-2D63EE3229CF}" type="pres">
      <dgm:prSet presAssocID="{2052B199-68FF-4553-BF9B-D382ED3EBDE3}" presName="rootComposite" presStyleCnt="0"/>
      <dgm:spPr/>
      <dgm:t>
        <a:bodyPr/>
        <a:lstStyle/>
        <a:p>
          <a:endParaRPr lang="zh-TW" altLang="en-US"/>
        </a:p>
      </dgm:t>
    </dgm:pt>
    <dgm:pt modelId="{1D249BCC-88FE-45A9-81EC-AB51E488A7CB}" type="pres">
      <dgm:prSet presAssocID="{2052B199-68FF-4553-BF9B-D382ED3EBDE3}" presName="rootText" presStyleLbl="node3" presStyleIdx="12" presStyleCnt="1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796E477-264A-4FD3-9167-366A0D92A088}" type="pres">
      <dgm:prSet presAssocID="{2052B199-68FF-4553-BF9B-D382ED3EBDE3}" presName="rootConnector" presStyleLbl="node3" presStyleIdx="12" presStyleCnt="13"/>
      <dgm:spPr/>
      <dgm:t>
        <a:bodyPr/>
        <a:lstStyle/>
        <a:p>
          <a:endParaRPr lang="zh-TW" altLang="en-US"/>
        </a:p>
      </dgm:t>
    </dgm:pt>
    <dgm:pt modelId="{73301C20-FC93-4840-AB4C-C74B7899119D}" type="pres">
      <dgm:prSet presAssocID="{2052B199-68FF-4553-BF9B-D382ED3EBDE3}" presName="hierChild4" presStyleCnt="0"/>
      <dgm:spPr/>
      <dgm:t>
        <a:bodyPr/>
        <a:lstStyle/>
        <a:p>
          <a:endParaRPr lang="zh-TW" altLang="en-US"/>
        </a:p>
      </dgm:t>
    </dgm:pt>
    <dgm:pt modelId="{60B7D47F-C9B9-4D6A-A703-46B4AB72D976}" type="pres">
      <dgm:prSet presAssocID="{2052B199-68FF-4553-BF9B-D382ED3EBDE3}" presName="hierChild5" presStyleCnt="0"/>
      <dgm:spPr/>
      <dgm:t>
        <a:bodyPr/>
        <a:lstStyle/>
        <a:p>
          <a:endParaRPr lang="zh-TW" altLang="en-US"/>
        </a:p>
      </dgm:t>
    </dgm:pt>
    <dgm:pt modelId="{7A82C533-22F8-4EEF-A824-ECDF1D9DF232}" type="pres">
      <dgm:prSet presAssocID="{F4CF660F-8C2E-46C8-A0D9-06BBA1701DEE}" presName="hierChild5" presStyleCnt="0"/>
      <dgm:spPr/>
      <dgm:t>
        <a:bodyPr/>
        <a:lstStyle/>
        <a:p>
          <a:endParaRPr lang="zh-TW" altLang="en-US"/>
        </a:p>
      </dgm:t>
    </dgm:pt>
    <dgm:pt modelId="{2FC00C28-376C-45C1-A0E4-6B45F15CA042}" type="pres">
      <dgm:prSet presAssocID="{57C81BBC-3D18-4BA3-A67D-B1C624379F33}" presName="hierChild3" presStyleCnt="0"/>
      <dgm:spPr/>
      <dgm:t>
        <a:bodyPr/>
        <a:lstStyle/>
        <a:p>
          <a:endParaRPr lang="zh-TW" altLang="en-US"/>
        </a:p>
      </dgm:t>
    </dgm:pt>
  </dgm:ptLst>
  <dgm:cxnLst>
    <dgm:cxn modelId="{A227262B-2193-42A9-8BA4-8BABA53FECFB}" type="presOf" srcId="{F9E4C816-911E-426F-88AE-8181600ADA83}" destId="{29860CB9-793F-4860-8507-A893488CFEA7}" srcOrd="0" destOrd="0" presId="urn:microsoft.com/office/officeart/2005/8/layout/orgChart1"/>
    <dgm:cxn modelId="{2335925D-A3D6-46DD-BDEC-52720814E17C}" type="presOf" srcId="{68E55528-3AC8-4201-8773-29BE8F42454D}" destId="{5DC8242B-2B38-4F5C-B443-89E34189D5D1}" srcOrd="0" destOrd="0" presId="urn:microsoft.com/office/officeart/2005/8/layout/orgChart1"/>
    <dgm:cxn modelId="{C11AEE4B-9EAA-4E12-BE4F-EC160D10E4EB}" type="presOf" srcId="{FE9A58F5-6438-408F-8962-C335239EC3F7}" destId="{312492E9-84B2-4A2C-A5F4-B7A88E88EBCA}" srcOrd="0" destOrd="0" presId="urn:microsoft.com/office/officeart/2005/8/layout/orgChart1"/>
    <dgm:cxn modelId="{180B4CAD-F2DA-48CA-8138-D8226C046BBD}" type="presOf" srcId="{4C2E0B0F-66E7-443B-BB48-05B9F2D7044B}" destId="{A9B392FD-F5B9-4269-B76B-8957E190B602}" srcOrd="0" destOrd="0" presId="urn:microsoft.com/office/officeart/2005/8/layout/orgChart1"/>
    <dgm:cxn modelId="{5C166F35-3668-4CCA-A5E2-1BB2660EE017}" srcId="{2BB1E26F-3426-49F6-A598-8D935E3C7C8F}" destId="{8519E7DC-AAC8-4B60-8027-476CD996905E}" srcOrd="0" destOrd="0" parTransId="{B5A5FEE4-F3C9-4A31-AC24-0F6571C00E77}" sibTransId="{D65BEFEE-FAC2-4703-B09D-B9B86A7C9029}"/>
    <dgm:cxn modelId="{AFAF12E9-9ED4-4346-A4F5-FE2B3FFCF261}" type="presOf" srcId="{8D563F21-44F6-42B4-B0D6-DC06667E73DF}" destId="{029456E4-AC2D-4B05-846C-34F8E888B939}" srcOrd="1" destOrd="0" presId="urn:microsoft.com/office/officeart/2005/8/layout/orgChart1"/>
    <dgm:cxn modelId="{F3E8E4DA-ED87-48B3-84F6-B2FEEDB6B065}" srcId="{FC3A161C-55C5-4CA4-B796-774320DA3876}" destId="{8D563F21-44F6-42B4-B0D6-DC06667E73DF}" srcOrd="0" destOrd="0" parTransId="{0C5BA320-B923-48E9-A223-D9AB7CB7CC24}" sibTransId="{7A7A45EE-2A0E-4ADD-BCFC-074B1DF252CF}"/>
    <dgm:cxn modelId="{25D03C0A-7AE2-4148-B0BD-839E9D8D5417}" type="presOf" srcId="{FC3A161C-55C5-4CA4-B796-774320DA3876}" destId="{F1A683DB-08FC-4909-B6C7-1FB946064582}" srcOrd="1" destOrd="0" presId="urn:microsoft.com/office/officeart/2005/8/layout/orgChart1"/>
    <dgm:cxn modelId="{5D9D6C07-C0E1-4B72-975B-56F567105565}" type="presOf" srcId="{8519E7DC-AAC8-4B60-8027-476CD996905E}" destId="{B98FAFB9-9D3D-42CD-9E84-96FD2900F354}" srcOrd="0" destOrd="0" presId="urn:microsoft.com/office/officeart/2005/8/layout/orgChart1"/>
    <dgm:cxn modelId="{445A1C3A-DCD8-4B58-95F3-EBD785BBE2C7}" srcId="{BE3FB054-B378-4FEC-8884-C81683799490}" destId="{B35D43EE-26F6-45AC-B603-AA8CC8EC2E73}" srcOrd="0" destOrd="0" parTransId="{38B88158-615C-4620-B9F7-993F8099EE90}" sibTransId="{0DEB946C-DE27-4638-AC08-1863E13EF610}"/>
    <dgm:cxn modelId="{ACC074FB-7D2E-4200-8AE5-C434C05A19D9}" type="presOf" srcId="{6A274E71-61C1-4BFF-B925-5E6AE72E595C}" destId="{A968D920-DC45-4626-9447-A42F9D9B662A}" srcOrd="1" destOrd="0" presId="urn:microsoft.com/office/officeart/2005/8/layout/orgChart1"/>
    <dgm:cxn modelId="{21FEAB8A-777E-4848-AC1E-829C652670F6}" type="presOf" srcId="{CFB00D3F-3062-423E-B050-53D0BFE3BBC9}" destId="{C275B6BF-543B-442B-8470-D091BFE05E27}" srcOrd="0" destOrd="0" presId="urn:microsoft.com/office/officeart/2005/8/layout/orgChart1"/>
    <dgm:cxn modelId="{56B05702-BA62-428C-A2B0-AE057EF4E31B}" type="presOf" srcId="{4F4B9582-9EAF-4CCD-B69B-2728A92D4A09}" destId="{3CF78C79-E338-4589-9E73-88040739BA1C}" srcOrd="1" destOrd="0" presId="urn:microsoft.com/office/officeart/2005/8/layout/orgChart1"/>
    <dgm:cxn modelId="{2E3D2CCD-3E2F-4632-B627-1DB727FA3AE2}" type="presOf" srcId="{81059BFD-BF64-432C-9B16-BF71D7DEE635}" destId="{DEB7172F-6043-419F-8878-7F47210B135E}" srcOrd="1" destOrd="0" presId="urn:microsoft.com/office/officeart/2005/8/layout/orgChart1"/>
    <dgm:cxn modelId="{51CA6958-005B-4FE5-A249-96BFE309341D}" type="presOf" srcId="{B2336457-2C3C-4141-931E-43FD7B1BA87F}" destId="{4C0B559C-0F5B-43C7-B887-C3854A4227D6}" srcOrd="1" destOrd="0" presId="urn:microsoft.com/office/officeart/2005/8/layout/orgChart1"/>
    <dgm:cxn modelId="{CB23C403-6F77-45B5-81BB-B385E3C8E59F}" srcId="{A34F3FEB-E886-414D-942F-31F606DBF8D4}" destId="{0441FA2F-1D8C-4D0D-862B-4D7D78918CA5}" srcOrd="0" destOrd="0" parTransId="{F1B41686-25B6-493F-830A-1A10F5E3563E}" sibTransId="{63242286-EC58-42CD-8BF9-73ABF515B14A}"/>
    <dgm:cxn modelId="{4517FFD6-0753-4734-9C73-AD100FEA728D}" type="presOf" srcId="{4B6EEA71-F3E3-4B46-A2BC-83821BAE0CC0}" destId="{506A98E4-01BF-44BD-9824-EBC8045C8BD5}" srcOrd="0" destOrd="0" presId="urn:microsoft.com/office/officeart/2005/8/layout/orgChart1"/>
    <dgm:cxn modelId="{6D3EF65E-6235-4E35-860A-932C6C17CE73}" type="presOf" srcId="{6A274E71-61C1-4BFF-B925-5E6AE72E595C}" destId="{3DE40412-3A98-41F7-9552-D3A7DA6CFB4F}" srcOrd="0" destOrd="0" presId="urn:microsoft.com/office/officeart/2005/8/layout/orgChart1"/>
    <dgm:cxn modelId="{CCC49EE7-C2A2-4374-8194-347245D4B020}" srcId="{F4CF660F-8C2E-46C8-A0D9-06BBA1701DEE}" destId="{B2336457-2C3C-4141-931E-43FD7B1BA87F}" srcOrd="1" destOrd="0" parTransId="{2A6C601D-6137-4F48-92B3-E8D8B99DD4F4}" sibTransId="{4BD7B002-82DE-42A2-89AA-2A18162E3F0F}"/>
    <dgm:cxn modelId="{43369A22-3EE5-4399-B40A-A97A5C0B41ED}" srcId="{57C81BBC-3D18-4BA3-A67D-B1C624379F33}" destId="{F4CF660F-8C2E-46C8-A0D9-06BBA1701DEE}" srcOrd="7" destOrd="0" parTransId="{CFB00D3F-3062-423E-B050-53D0BFE3BBC9}" sibTransId="{D4F370D6-3049-4DF3-86C4-88801C75CF56}"/>
    <dgm:cxn modelId="{ADC2633A-3AFB-4DBC-89CB-9C2FF2E6FD1B}" type="presOf" srcId="{BE3FB054-B378-4FEC-8884-C81683799490}" destId="{AA473859-FC88-4000-9964-D322C169C1C8}" srcOrd="0" destOrd="0" presId="urn:microsoft.com/office/officeart/2005/8/layout/orgChart1"/>
    <dgm:cxn modelId="{46BE7E9D-56A3-4214-907E-E80B1F4AE467}" type="presOf" srcId="{B2336457-2C3C-4141-931E-43FD7B1BA87F}" destId="{9CEB63FC-D5CA-4DE9-BE40-E938DFF99A4F}" srcOrd="0" destOrd="0" presId="urn:microsoft.com/office/officeart/2005/8/layout/orgChart1"/>
    <dgm:cxn modelId="{028D0219-1CA9-4634-BD13-9E168C60B024}" type="presOf" srcId="{51296A05-001C-488B-94D6-0C41E46F0BC8}" destId="{115F94F7-5B36-4F1C-9D97-0408AE625A23}" srcOrd="0" destOrd="0" presId="urn:microsoft.com/office/officeart/2005/8/layout/orgChart1"/>
    <dgm:cxn modelId="{EB0FBE61-95F9-40F1-9708-1AF147C3D5CB}" srcId="{57C81BBC-3D18-4BA3-A67D-B1C624379F33}" destId="{81059BFD-BF64-432C-9B16-BF71D7DEE635}" srcOrd="5" destOrd="0" parTransId="{E576DE5F-142D-420B-9775-F503ED5A1E3A}" sibTransId="{728C8166-BB71-45EF-BB80-21ECEC1A5C37}"/>
    <dgm:cxn modelId="{BD903E1B-C51B-4BE9-BCBE-055164B7A4C3}" srcId="{F4CF660F-8C2E-46C8-A0D9-06BBA1701DEE}" destId="{4AAB3BEF-644B-4218-863E-06A14D39E64D}" srcOrd="0" destOrd="0" parTransId="{7E3641DE-C1A8-44B9-B46E-16EC9D6BB41E}" sibTransId="{B14BB753-797B-44D6-AF2B-3C2114BEF394}"/>
    <dgm:cxn modelId="{7582BC61-EE30-47C6-811E-210D748D7FA4}" type="presOf" srcId="{51296A05-001C-488B-94D6-0C41E46F0BC8}" destId="{897B5083-68FB-4238-8B63-4D7FEE6562B1}" srcOrd="1" destOrd="0" presId="urn:microsoft.com/office/officeart/2005/8/layout/orgChart1"/>
    <dgm:cxn modelId="{78A6FB0E-BDD3-4715-9106-A82B26F4FD65}" type="presOf" srcId="{F4CF660F-8C2E-46C8-A0D9-06BBA1701DEE}" destId="{42EA0EE5-6065-4857-BC3B-92AF7B34A86C}" srcOrd="1" destOrd="0" presId="urn:microsoft.com/office/officeart/2005/8/layout/orgChart1"/>
    <dgm:cxn modelId="{0A0E44F0-4BC2-47C5-A6A1-636CFC2D0185}" type="presOf" srcId="{B35D43EE-26F6-45AC-B603-AA8CC8EC2E73}" destId="{E77DBF93-7449-4BA0-A97C-EAC0905F5F18}" srcOrd="0" destOrd="0" presId="urn:microsoft.com/office/officeart/2005/8/layout/orgChart1"/>
    <dgm:cxn modelId="{DD9E5D9C-7676-4EC2-83A3-21F7C184D909}" srcId="{F4CF660F-8C2E-46C8-A0D9-06BBA1701DEE}" destId="{B9C65F96-FEFD-4675-A69C-0293A8A563F6}" srcOrd="2" destOrd="0" parTransId="{4B6EEA71-F3E3-4B46-A2BC-83821BAE0CC0}" sibTransId="{EE23E293-E67D-4EFA-AC5C-F75121192924}"/>
    <dgm:cxn modelId="{9CAA8F8D-9108-4FBC-8CD1-8E1CA16972B8}" type="presOf" srcId="{7E3641DE-C1A8-44B9-B46E-16EC9D6BB41E}" destId="{DF6E5743-920B-43A3-B3E8-141EF198B98C}" srcOrd="0" destOrd="0" presId="urn:microsoft.com/office/officeart/2005/8/layout/orgChart1"/>
    <dgm:cxn modelId="{6D258DFC-1B00-4382-A483-84C75EC2D6C8}" type="presOf" srcId="{81059BFD-BF64-432C-9B16-BF71D7DEE635}" destId="{FC01E7D6-1AD6-48C7-9B43-B299EFAB2625}" srcOrd="0" destOrd="0" presId="urn:microsoft.com/office/officeart/2005/8/layout/orgChart1"/>
    <dgm:cxn modelId="{51BC0DEF-1149-4542-B28A-CF03D4320111}" srcId="{7194C992-F167-4D99-92E8-ECAFD385B627}" destId="{57C81BBC-3D18-4BA3-A67D-B1C624379F33}" srcOrd="0" destOrd="0" parTransId="{0F04C09A-80E6-4630-997C-1940081265C2}" sibTransId="{9E5C4080-4D7D-4F1F-98CD-B46EE5CC585B}"/>
    <dgm:cxn modelId="{C7E6302D-974A-4256-9F37-562A99A6C3DF}" type="presOf" srcId="{B5A5FEE4-F3C9-4A31-AC24-0F6571C00E77}" destId="{18F9B75A-FF87-4BBC-8DB2-E4649E295F0E}" srcOrd="0" destOrd="0" presId="urn:microsoft.com/office/officeart/2005/8/layout/orgChart1"/>
    <dgm:cxn modelId="{D43B5675-54BE-4AF7-9A7F-A604F49708E3}" srcId="{57C81BBC-3D18-4BA3-A67D-B1C624379F33}" destId="{A34F3FEB-E886-414D-942F-31F606DBF8D4}" srcOrd="0" destOrd="0" parTransId="{9EEEBADE-57C8-4DCF-B813-481D125CB61B}" sibTransId="{987C7C26-CE89-4E43-A11F-ACD791B6B1B3}"/>
    <dgm:cxn modelId="{31A80EBD-5F98-4A5B-A866-948CDBE46192}" type="presOf" srcId="{F1B41686-25B6-493F-830A-1A10F5E3563E}" destId="{B5A80E14-75D0-4838-A9D1-49C5DB628405}" srcOrd="0" destOrd="0" presId="urn:microsoft.com/office/officeart/2005/8/layout/orgChart1"/>
    <dgm:cxn modelId="{C531AD51-8B10-4040-B32C-5171BEC6F37A}" type="presOf" srcId="{8519E7DC-AAC8-4B60-8027-476CD996905E}" destId="{49A26A13-3018-438A-BE57-D68D4BF694B2}" srcOrd="1" destOrd="0" presId="urn:microsoft.com/office/officeart/2005/8/layout/orgChart1"/>
    <dgm:cxn modelId="{334E997D-C175-45EB-AC73-1ED24263CDAE}" type="presOf" srcId="{2BB1E26F-3426-49F6-A598-8D935E3C7C8F}" destId="{58B0AD9B-01F8-4F89-BCA7-E37293E69DFB}" srcOrd="0" destOrd="0" presId="urn:microsoft.com/office/officeart/2005/8/layout/orgChart1"/>
    <dgm:cxn modelId="{D80AA770-6F2E-476E-BE54-3E0706196AF1}" srcId="{51296A05-001C-488B-94D6-0C41E46F0BC8}" destId="{4F4B9582-9EAF-4CCD-B69B-2728A92D4A09}" srcOrd="0" destOrd="0" parTransId="{6B0F38D8-B390-4DDD-98BB-D6E43CE42E3F}" sibTransId="{99F78F24-05C9-4B1E-ABE2-471C46936688}"/>
    <dgm:cxn modelId="{7FDC1188-6810-48E8-BE46-8524F7698838}" srcId="{57C81BBC-3D18-4BA3-A67D-B1C624379F33}" destId="{BE3FB054-B378-4FEC-8884-C81683799490}" srcOrd="1" destOrd="0" parTransId="{FE9A58F5-6438-408F-8962-C335239EC3F7}" sibTransId="{1F48DDCF-9CA7-4CB2-B40A-44956D5855E7}"/>
    <dgm:cxn modelId="{E5756044-57D1-4559-BCC3-57F8F426BCDD}" type="presOf" srcId="{D4901572-2949-435D-8662-C087349C9C38}" destId="{C4387034-0F8D-4BB2-A319-7A8957CA5D22}" srcOrd="0" destOrd="0" presId="urn:microsoft.com/office/officeart/2005/8/layout/orgChart1"/>
    <dgm:cxn modelId="{19DED65C-45AF-4C28-A4C9-457FD3BE05FB}" type="presOf" srcId="{2BB1E26F-3426-49F6-A598-8D935E3C7C8F}" destId="{EB953BB1-A7E0-45D1-BFED-DEA2DAA4B001}" srcOrd="1" destOrd="0" presId="urn:microsoft.com/office/officeart/2005/8/layout/orgChart1"/>
    <dgm:cxn modelId="{FC9B87F2-5D02-4F5C-9449-2EEB1B3432B1}" type="presOf" srcId="{BE3FB054-B378-4FEC-8884-C81683799490}" destId="{63E692CE-0297-4E3E-BF74-F3A950FE5C2A}" srcOrd="1" destOrd="0" presId="urn:microsoft.com/office/officeart/2005/8/layout/orgChart1"/>
    <dgm:cxn modelId="{12B7C7BD-65BE-4D26-8028-FDE635856C36}" srcId="{F4CF660F-8C2E-46C8-A0D9-06BBA1701DEE}" destId="{2052B199-68FF-4553-BF9B-D382ED3EBDE3}" srcOrd="3" destOrd="0" parTransId="{22EBFF19-8936-42E0-AEEC-B2192C06E12D}" sibTransId="{CFB64A5C-8E64-4424-B4A0-4DACCACCF7EA}"/>
    <dgm:cxn modelId="{F9CFE0EB-B8DF-471D-A6BE-42A62D7BE243}" type="presOf" srcId="{34416F3F-1E34-4AE6-A07F-8424B36F3C54}" destId="{E114B884-18AC-40C5-AFA9-AA15B5CBE8E0}" srcOrd="0" destOrd="0" presId="urn:microsoft.com/office/officeart/2005/8/layout/orgChart1"/>
    <dgm:cxn modelId="{D9AEF3D6-685B-45B5-B331-BAF48C0681C7}" type="presOf" srcId="{E7688AC1-F06A-4E48-BA4C-C3035ACA99F4}" destId="{B2AE3C1F-E089-4D41-A0A5-D7780C25EAE7}" srcOrd="0" destOrd="0" presId="urn:microsoft.com/office/officeart/2005/8/layout/orgChart1"/>
    <dgm:cxn modelId="{8FF2B98B-A540-4025-8375-8FDFBD29D3A8}" type="presOf" srcId="{2052B199-68FF-4553-BF9B-D382ED3EBDE3}" destId="{9796E477-264A-4FD3-9167-366A0D92A088}" srcOrd="1" destOrd="0" presId="urn:microsoft.com/office/officeart/2005/8/layout/orgChart1"/>
    <dgm:cxn modelId="{2988A1B9-26A1-4F00-8359-F7BF061959CE}" type="presOf" srcId="{38B88158-615C-4620-B9F7-993F8099EE90}" destId="{65078505-037A-451A-B20D-3F7612779085}" srcOrd="0" destOrd="0" presId="urn:microsoft.com/office/officeart/2005/8/layout/orgChart1"/>
    <dgm:cxn modelId="{F538F8F3-DE15-4FBD-8DC2-8F33347F5033}" type="presOf" srcId="{2A6C601D-6137-4F48-92B3-E8D8B99DD4F4}" destId="{6B963C92-875F-415C-99CD-C1D59507E926}" srcOrd="0" destOrd="0" presId="urn:microsoft.com/office/officeart/2005/8/layout/orgChart1"/>
    <dgm:cxn modelId="{079D46B4-7322-4DE4-A740-974CD6069B64}" type="presOf" srcId="{0441FA2F-1D8C-4D0D-862B-4D7D78918CA5}" destId="{AE2B15FD-4534-48CF-9EAE-D08A8800DAFC}" srcOrd="1" destOrd="0" presId="urn:microsoft.com/office/officeart/2005/8/layout/orgChart1"/>
    <dgm:cxn modelId="{EE4C0313-F47E-46E7-959E-C678B841B442}" type="presOf" srcId="{B9C65F96-FEFD-4675-A69C-0293A8A563F6}" destId="{86CAC751-D77A-487F-9A57-3125EE4907F7}" srcOrd="0" destOrd="0" presId="urn:microsoft.com/office/officeart/2005/8/layout/orgChart1"/>
    <dgm:cxn modelId="{1D76FEA7-B39E-4FE4-ABB8-E43B2DE652B3}" type="presOf" srcId="{9EEEBADE-57C8-4DCF-B813-481D125CB61B}" destId="{ED7DD2A1-FCAA-494B-8803-DC71C19094B5}" srcOrd="0" destOrd="0" presId="urn:microsoft.com/office/officeart/2005/8/layout/orgChart1"/>
    <dgm:cxn modelId="{6A2CE658-8D0B-4224-8028-E8ED919CF7E1}" type="presOf" srcId="{B9C65F96-FEFD-4675-A69C-0293A8A563F6}" destId="{0EFDE335-966F-48AD-B638-BE850CBE1CBC}" srcOrd="1" destOrd="0" presId="urn:microsoft.com/office/officeart/2005/8/layout/orgChart1"/>
    <dgm:cxn modelId="{60EE54A2-F0CC-42B3-BC0C-D62F01839858}" type="presOf" srcId="{57C81BBC-3D18-4BA3-A67D-B1C624379F33}" destId="{8C7FFD3A-9F5D-4879-994D-D757393C88FF}" srcOrd="1" destOrd="0" presId="urn:microsoft.com/office/officeart/2005/8/layout/orgChart1"/>
    <dgm:cxn modelId="{12BB12FB-D49A-4B55-BAE0-E4972132CAF2}" type="presOf" srcId="{A538A886-C31C-4943-967B-E124FFE444CA}" destId="{3D694666-3B90-4443-A813-EDD22DBD052D}" srcOrd="0" destOrd="0" presId="urn:microsoft.com/office/officeart/2005/8/layout/orgChart1"/>
    <dgm:cxn modelId="{3E4BC1D1-3DBD-4132-AC32-6A76FE701AE8}" srcId="{57C81BBC-3D18-4BA3-A67D-B1C624379F33}" destId="{51296A05-001C-488B-94D6-0C41E46F0BC8}" srcOrd="2" destOrd="0" parTransId="{70381C39-14B5-4EAD-BA5A-4F8C9577F0B9}" sibTransId="{28A15AA9-7F7F-4A24-BC30-10252BD1B1E2}"/>
    <dgm:cxn modelId="{8464012A-D068-4D16-A766-B9B65614A8CA}" type="presOf" srcId="{4AAB3BEF-644B-4218-863E-06A14D39E64D}" destId="{1C2ACBB0-BC4E-48D4-BA19-D513D0EF7214}" srcOrd="1" destOrd="0" presId="urn:microsoft.com/office/officeart/2005/8/layout/orgChart1"/>
    <dgm:cxn modelId="{2DD23B38-1B56-4BD3-9488-EF31615F001C}" srcId="{57C81BBC-3D18-4BA3-A67D-B1C624379F33}" destId="{D4901572-2949-435D-8662-C087349C9C38}" srcOrd="3" destOrd="0" parTransId="{4C2E0B0F-66E7-443B-BB48-05B9F2D7044B}" sibTransId="{53B0AEC9-3E79-4FAF-A997-6175A31198C1}"/>
    <dgm:cxn modelId="{CBF0554F-DB85-4D8D-BBC9-845CDD3DB3DC}" type="presOf" srcId="{57C81BBC-3D18-4BA3-A67D-B1C624379F33}" destId="{BA680D14-44E3-4546-B7AC-F740D1F88CE2}" srcOrd="0" destOrd="0" presId="urn:microsoft.com/office/officeart/2005/8/layout/orgChart1"/>
    <dgm:cxn modelId="{37F0A20C-D0FB-448E-998F-507852F21DEA}" type="presOf" srcId="{F9E4C816-911E-426F-88AE-8181600ADA83}" destId="{05B6746C-5CE4-4D66-A131-A02E97DCD412}" srcOrd="1" destOrd="0" presId="urn:microsoft.com/office/officeart/2005/8/layout/orgChart1"/>
    <dgm:cxn modelId="{E2784DCA-88A7-4F53-AAF7-12669142F480}" type="presOf" srcId="{60E985D7-5CB7-470C-A852-7A7446B90B48}" destId="{AF4E7B08-F8B7-4E88-B711-BD7471316317}" srcOrd="0" destOrd="0" presId="urn:microsoft.com/office/officeart/2005/8/layout/orgChart1"/>
    <dgm:cxn modelId="{2180DF35-5A8F-45D1-BEC4-8DA215EF2233}" type="presOf" srcId="{0441FA2F-1D8C-4D0D-862B-4D7D78918CA5}" destId="{94270BEA-19EC-4437-B2A2-0C696A1252C6}" srcOrd="0" destOrd="0" presId="urn:microsoft.com/office/officeart/2005/8/layout/orgChart1"/>
    <dgm:cxn modelId="{A7036715-A05B-4F8C-ADE4-FDD2A941D94D}" type="presOf" srcId="{4F4B9582-9EAF-4CCD-B69B-2728A92D4A09}" destId="{31C0984E-7C62-48C3-8AAB-5E3114D29A90}" srcOrd="0" destOrd="0" presId="urn:microsoft.com/office/officeart/2005/8/layout/orgChart1"/>
    <dgm:cxn modelId="{DBAF2DF4-079E-43BD-8B79-90467892E2E9}" type="presOf" srcId="{A34F3FEB-E886-414D-942F-31F606DBF8D4}" destId="{A1857934-28B4-4CAF-8BC1-6954DB6D3A34}" srcOrd="0" destOrd="0" presId="urn:microsoft.com/office/officeart/2005/8/layout/orgChart1"/>
    <dgm:cxn modelId="{EAEAB735-A149-4B8F-8841-EC1F24CDC2F5}" type="presOf" srcId="{6B0F38D8-B390-4DDD-98BB-D6E43CE42E3F}" destId="{AD516AC2-E3FF-4BA6-9626-2C240CABD793}" srcOrd="0" destOrd="0" presId="urn:microsoft.com/office/officeart/2005/8/layout/orgChart1"/>
    <dgm:cxn modelId="{8B67EB66-E63A-4C4C-8432-5683FD70F064}" type="presOf" srcId="{34416F3F-1E34-4AE6-A07F-8424B36F3C54}" destId="{96199E26-62C7-4665-99A4-A34379A1D59F}" srcOrd="1" destOrd="0" presId="urn:microsoft.com/office/officeart/2005/8/layout/orgChart1"/>
    <dgm:cxn modelId="{2CED1530-EF5C-4594-9502-E9182C039EA8}" srcId="{57C81BBC-3D18-4BA3-A67D-B1C624379F33}" destId="{FC3A161C-55C5-4CA4-B796-774320DA3876}" srcOrd="6" destOrd="0" parTransId="{4D42FE13-3D42-42C7-B7FF-39EDB11DF6DE}" sibTransId="{ACE7FB7E-8271-4F06-A333-2C2D93416EEA}"/>
    <dgm:cxn modelId="{C4C9ACBE-6A6B-4F1F-96AA-E031FC92741B}" type="presOf" srcId="{F4CF660F-8C2E-46C8-A0D9-06BBA1701DEE}" destId="{6DB32EA5-8376-4D8A-B829-0F94AC26C88B}" srcOrd="0" destOrd="0" presId="urn:microsoft.com/office/officeart/2005/8/layout/orgChart1"/>
    <dgm:cxn modelId="{FB307CE6-ADC9-4AF1-8FB2-4645D9BEF0BF}" type="presOf" srcId="{8D563F21-44F6-42B4-B0D6-DC06667E73DF}" destId="{695D93DC-5F66-4DB7-8796-8E6C6BD974FF}" srcOrd="0" destOrd="0" presId="urn:microsoft.com/office/officeart/2005/8/layout/orgChart1"/>
    <dgm:cxn modelId="{47763519-18F2-4A59-9DEE-2B57EA44036E}" type="presOf" srcId="{70381C39-14B5-4EAD-BA5A-4F8C9577F0B9}" destId="{A1A93267-4AFC-49BD-BF72-6B0BA54A069E}" srcOrd="0" destOrd="0" presId="urn:microsoft.com/office/officeart/2005/8/layout/orgChart1"/>
    <dgm:cxn modelId="{71F72A06-DA60-413B-84B8-F1DEB5C58F0A}" type="presOf" srcId="{7194C992-F167-4D99-92E8-ECAFD385B627}" destId="{D4C704ED-59A4-4527-A2A2-82B9772CB8D1}" srcOrd="0" destOrd="0" presId="urn:microsoft.com/office/officeart/2005/8/layout/orgChart1"/>
    <dgm:cxn modelId="{7DE8B8EB-68EA-4106-85A6-83DCB7EE05C6}" srcId="{A34F3FEB-E886-414D-942F-31F606DBF8D4}" destId="{6A274E71-61C1-4BFF-B925-5E6AE72E595C}" srcOrd="1" destOrd="0" parTransId="{E7688AC1-F06A-4E48-BA4C-C3035ACA99F4}" sibTransId="{B2B6C000-9B7C-4CD5-ACDB-8D93958D3E25}"/>
    <dgm:cxn modelId="{FE007479-986A-4FC2-8BD4-E08FF8B2FE80}" type="presOf" srcId="{2052B199-68FF-4553-BF9B-D382ED3EBDE3}" destId="{1D249BCC-88FE-45A9-81EC-AB51E488A7CB}" srcOrd="0" destOrd="0" presId="urn:microsoft.com/office/officeart/2005/8/layout/orgChart1"/>
    <dgm:cxn modelId="{50CE4D62-AC2C-4E91-9062-2579C3A6D055}" srcId="{D4901572-2949-435D-8662-C087349C9C38}" destId="{A538A886-C31C-4943-967B-E124FFE444CA}" srcOrd="0" destOrd="0" parTransId="{EADA699E-4CB7-4352-889A-3FEA6B28432C}" sibTransId="{EB13C6F2-5FFD-40F0-9DFD-4082A34C2A98}"/>
    <dgm:cxn modelId="{D2F93A5C-403A-4AD0-BC2C-5194CA12CA0F}" type="presOf" srcId="{FC3A161C-55C5-4CA4-B796-774320DA3876}" destId="{30181A85-4597-4D83-82A8-A5BAFE8B5482}" srcOrd="0" destOrd="0" presId="urn:microsoft.com/office/officeart/2005/8/layout/orgChart1"/>
    <dgm:cxn modelId="{29D80C79-FA8C-4A1F-AFF1-832080EED15F}" type="presOf" srcId="{22EBFF19-8936-42E0-AEEC-B2192C06E12D}" destId="{870AF682-3542-40CC-B766-87779E467EF2}" srcOrd="0" destOrd="0" presId="urn:microsoft.com/office/officeart/2005/8/layout/orgChart1"/>
    <dgm:cxn modelId="{08FA50E7-7EC7-42F8-BC09-C48FF1A031F2}" type="presOf" srcId="{EADA699E-4CB7-4352-889A-3FEA6B28432C}" destId="{1267D485-6DF9-4C54-BF03-AF09EFE0452F}" srcOrd="0" destOrd="0" presId="urn:microsoft.com/office/officeart/2005/8/layout/orgChart1"/>
    <dgm:cxn modelId="{96F9E92B-D364-49AD-A88C-F8D559D03358}" srcId="{57C81BBC-3D18-4BA3-A67D-B1C624379F33}" destId="{2BB1E26F-3426-49F6-A598-8D935E3C7C8F}" srcOrd="4" destOrd="0" parTransId="{68E55528-3AC8-4201-8773-29BE8F42454D}" sibTransId="{7FCE1BDD-F743-4782-90B0-6DB52CAB5FE7}"/>
    <dgm:cxn modelId="{F535ECAF-BD49-459C-9A42-4519768C1185}" type="presOf" srcId="{4D42FE13-3D42-42C7-B7FF-39EDB11DF6DE}" destId="{DA67117F-CD54-45B5-8683-8DF94FB12B9D}" srcOrd="0" destOrd="0" presId="urn:microsoft.com/office/officeart/2005/8/layout/orgChart1"/>
    <dgm:cxn modelId="{8299A328-FE7E-4D70-BCEC-488EC4F6F5A5}" type="presOf" srcId="{4AAB3BEF-644B-4218-863E-06A14D39E64D}" destId="{E3A3FB98-0BE4-411D-AC75-6F0F3EBDDCBB}" srcOrd="0" destOrd="0" presId="urn:microsoft.com/office/officeart/2005/8/layout/orgChart1"/>
    <dgm:cxn modelId="{A1A4AB00-F4AE-4024-A6EE-B9A7E986BDD4}" type="presOf" srcId="{B65724F3-95EC-4DF1-96AD-EE82500375FE}" destId="{BB782BA6-4CA7-499E-B733-886A47A1D700}" srcOrd="0" destOrd="0" presId="urn:microsoft.com/office/officeart/2005/8/layout/orgChart1"/>
    <dgm:cxn modelId="{1AF828DD-71C8-4DA2-800E-D818BE0A0E5A}" srcId="{81059BFD-BF64-432C-9B16-BF71D7DEE635}" destId="{F9E4C816-911E-426F-88AE-8181600ADA83}" srcOrd="0" destOrd="0" parTransId="{60E985D7-5CB7-470C-A852-7A7446B90B48}" sibTransId="{8D63E2EA-122A-4ACD-8F55-FC024DF3AB3F}"/>
    <dgm:cxn modelId="{9F8F4735-9433-44F1-9B35-A0D67E6F0ACE}" type="presOf" srcId="{0C5BA320-B923-48E9-A223-D9AB7CB7CC24}" destId="{1D699E58-99D3-408F-9F4C-8E1E31E01C36}" srcOrd="0" destOrd="0" presId="urn:microsoft.com/office/officeart/2005/8/layout/orgChart1"/>
    <dgm:cxn modelId="{AECFFC68-8F07-493D-9251-6A26788DAC83}" type="presOf" srcId="{B35D43EE-26F6-45AC-B603-AA8CC8EC2E73}" destId="{384DD194-1AB0-4BF0-ABAD-2A4D05898AA5}" srcOrd="1" destOrd="0" presId="urn:microsoft.com/office/officeart/2005/8/layout/orgChart1"/>
    <dgm:cxn modelId="{2C9D9DE5-D7F0-4134-B627-9887E64E6BBD}" type="presOf" srcId="{D4901572-2949-435D-8662-C087349C9C38}" destId="{9605513D-1001-4950-AB64-48598AE05F02}" srcOrd="1" destOrd="0" presId="urn:microsoft.com/office/officeart/2005/8/layout/orgChart1"/>
    <dgm:cxn modelId="{3A71CCB2-318F-4B23-B287-BBB48855EC4F}" type="presOf" srcId="{A538A886-C31C-4943-967B-E124FFE444CA}" destId="{97C6CED4-657A-4668-92FD-51DBDEB55856}" srcOrd="1" destOrd="0" presId="urn:microsoft.com/office/officeart/2005/8/layout/orgChart1"/>
    <dgm:cxn modelId="{3DEC8D59-742B-4603-9931-15554B0C66E3}" type="presOf" srcId="{A34F3FEB-E886-414D-942F-31F606DBF8D4}" destId="{61340722-025D-4C08-B348-E9DB0C0A9C38}" srcOrd="1" destOrd="0" presId="urn:microsoft.com/office/officeart/2005/8/layout/orgChart1"/>
    <dgm:cxn modelId="{1CCF7FE9-7ED8-4FD8-A1B4-496CBD1B16D8}" srcId="{A34F3FEB-E886-414D-942F-31F606DBF8D4}" destId="{34416F3F-1E34-4AE6-A07F-8424B36F3C54}" srcOrd="2" destOrd="0" parTransId="{B65724F3-95EC-4DF1-96AD-EE82500375FE}" sibTransId="{5ABFEA77-380E-4C19-863E-D30E88A009DB}"/>
    <dgm:cxn modelId="{F6DB781F-654E-4B97-8C1C-9D28431D800F}" type="presOf" srcId="{E576DE5F-142D-420B-9775-F503ED5A1E3A}" destId="{AA5D77CF-3B30-4084-840A-1C7FD3010FFE}" srcOrd="0" destOrd="0" presId="urn:microsoft.com/office/officeart/2005/8/layout/orgChart1"/>
    <dgm:cxn modelId="{64D6FC20-1B08-4211-BE53-E19FD62A931C}" type="presParOf" srcId="{D4C704ED-59A4-4527-A2A2-82B9772CB8D1}" destId="{2879A1D6-7619-4C82-B22B-0235A01B8B2A}" srcOrd="0" destOrd="0" presId="urn:microsoft.com/office/officeart/2005/8/layout/orgChart1"/>
    <dgm:cxn modelId="{36BC6BD0-51AE-43F8-B60C-64892C318B46}" type="presParOf" srcId="{2879A1D6-7619-4C82-B22B-0235A01B8B2A}" destId="{310764DB-FDDF-4420-B6E9-9C9F08FCEF7B}" srcOrd="0" destOrd="0" presId="urn:microsoft.com/office/officeart/2005/8/layout/orgChart1"/>
    <dgm:cxn modelId="{26FDBEDF-352F-4084-B872-2C930188B8D8}" type="presParOf" srcId="{310764DB-FDDF-4420-B6E9-9C9F08FCEF7B}" destId="{BA680D14-44E3-4546-B7AC-F740D1F88CE2}" srcOrd="0" destOrd="0" presId="urn:microsoft.com/office/officeart/2005/8/layout/orgChart1"/>
    <dgm:cxn modelId="{6F9B6D5E-8BDA-4318-BE78-AF57C0E072D0}" type="presParOf" srcId="{310764DB-FDDF-4420-B6E9-9C9F08FCEF7B}" destId="{8C7FFD3A-9F5D-4879-994D-D757393C88FF}" srcOrd="1" destOrd="0" presId="urn:microsoft.com/office/officeart/2005/8/layout/orgChart1"/>
    <dgm:cxn modelId="{6A292682-A0E6-46AA-8F8C-5B7177FDEB0C}" type="presParOf" srcId="{2879A1D6-7619-4C82-B22B-0235A01B8B2A}" destId="{251FD83A-8ACB-45DE-BB49-8620C6C6A7E5}" srcOrd="1" destOrd="0" presId="urn:microsoft.com/office/officeart/2005/8/layout/orgChart1"/>
    <dgm:cxn modelId="{858630BF-74EF-4833-B64C-3C6A0BE44678}" type="presParOf" srcId="{251FD83A-8ACB-45DE-BB49-8620C6C6A7E5}" destId="{ED7DD2A1-FCAA-494B-8803-DC71C19094B5}" srcOrd="0" destOrd="0" presId="urn:microsoft.com/office/officeart/2005/8/layout/orgChart1"/>
    <dgm:cxn modelId="{ADBD7AE8-065C-4FEA-B4F3-AE855F01D368}" type="presParOf" srcId="{251FD83A-8ACB-45DE-BB49-8620C6C6A7E5}" destId="{05029239-250C-40AE-B286-0BE841046DD4}" srcOrd="1" destOrd="0" presId="urn:microsoft.com/office/officeart/2005/8/layout/orgChart1"/>
    <dgm:cxn modelId="{01004DE8-6739-498D-84E2-4B30E815FB19}" type="presParOf" srcId="{05029239-250C-40AE-B286-0BE841046DD4}" destId="{9DF0D4A3-DFA9-4010-AC6B-4BCC1E724016}" srcOrd="0" destOrd="0" presId="urn:microsoft.com/office/officeart/2005/8/layout/orgChart1"/>
    <dgm:cxn modelId="{E825929C-C0D7-423F-A97E-CD759BBDB103}" type="presParOf" srcId="{9DF0D4A3-DFA9-4010-AC6B-4BCC1E724016}" destId="{A1857934-28B4-4CAF-8BC1-6954DB6D3A34}" srcOrd="0" destOrd="0" presId="urn:microsoft.com/office/officeart/2005/8/layout/orgChart1"/>
    <dgm:cxn modelId="{69216E5C-C937-4A60-92A4-7863F4E8692B}" type="presParOf" srcId="{9DF0D4A3-DFA9-4010-AC6B-4BCC1E724016}" destId="{61340722-025D-4C08-B348-E9DB0C0A9C38}" srcOrd="1" destOrd="0" presId="urn:microsoft.com/office/officeart/2005/8/layout/orgChart1"/>
    <dgm:cxn modelId="{41892ED4-9EF4-4888-95E6-A61FDEA71438}" type="presParOf" srcId="{05029239-250C-40AE-B286-0BE841046DD4}" destId="{D439B568-0339-4E0C-847E-BB866003212D}" srcOrd="1" destOrd="0" presId="urn:microsoft.com/office/officeart/2005/8/layout/orgChart1"/>
    <dgm:cxn modelId="{F814BF15-FE16-4A42-89C1-F34BB4663AF4}" type="presParOf" srcId="{D439B568-0339-4E0C-847E-BB866003212D}" destId="{B5A80E14-75D0-4838-A9D1-49C5DB628405}" srcOrd="0" destOrd="0" presId="urn:microsoft.com/office/officeart/2005/8/layout/orgChart1"/>
    <dgm:cxn modelId="{AC02FEBB-AE71-406D-A01C-DA7B3A136362}" type="presParOf" srcId="{D439B568-0339-4E0C-847E-BB866003212D}" destId="{1D68B298-042C-41CA-BDE0-22FFA728A996}" srcOrd="1" destOrd="0" presId="urn:microsoft.com/office/officeart/2005/8/layout/orgChart1"/>
    <dgm:cxn modelId="{4FCBA2E1-DB09-4791-99DF-10DF47BE7AE0}" type="presParOf" srcId="{1D68B298-042C-41CA-BDE0-22FFA728A996}" destId="{6F83BB4E-06B3-4FF6-89A7-23909FABE31C}" srcOrd="0" destOrd="0" presId="urn:microsoft.com/office/officeart/2005/8/layout/orgChart1"/>
    <dgm:cxn modelId="{F7B9F28C-63FE-44D1-BAF7-63C1A26E2E74}" type="presParOf" srcId="{6F83BB4E-06B3-4FF6-89A7-23909FABE31C}" destId="{94270BEA-19EC-4437-B2A2-0C696A1252C6}" srcOrd="0" destOrd="0" presId="urn:microsoft.com/office/officeart/2005/8/layout/orgChart1"/>
    <dgm:cxn modelId="{E6F505FB-DF6D-4577-A2A6-14C69F5DB329}" type="presParOf" srcId="{6F83BB4E-06B3-4FF6-89A7-23909FABE31C}" destId="{AE2B15FD-4534-48CF-9EAE-D08A8800DAFC}" srcOrd="1" destOrd="0" presId="urn:microsoft.com/office/officeart/2005/8/layout/orgChart1"/>
    <dgm:cxn modelId="{62C761D6-16C9-4235-B13E-805010FFF011}" type="presParOf" srcId="{1D68B298-042C-41CA-BDE0-22FFA728A996}" destId="{8D0A60D0-7DFC-4733-9ABB-921A7395C0B0}" srcOrd="1" destOrd="0" presId="urn:microsoft.com/office/officeart/2005/8/layout/orgChart1"/>
    <dgm:cxn modelId="{4736D029-AECC-406D-90BE-C000C3D8FF94}" type="presParOf" srcId="{1D68B298-042C-41CA-BDE0-22FFA728A996}" destId="{8B55B6CF-029E-4A40-B550-DA6DE5428C30}" srcOrd="2" destOrd="0" presId="urn:microsoft.com/office/officeart/2005/8/layout/orgChart1"/>
    <dgm:cxn modelId="{EDB41180-94E0-48DD-BF34-19F99F8D6661}" type="presParOf" srcId="{D439B568-0339-4E0C-847E-BB866003212D}" destId="{B2AE3C1F-E089-4D41-A0A5-D7780C25EAE7}" srcOrd="2" destOrd="0" presId="urn:microsoft.com/office/officeart/2005/8/layout/orgChart1"/>
    <dgm:cxn modelId="{1F290D29-F79D-4C9C-AD29-7BD7CFAE9609}" type="presParOf" srcId="{D439B568-0339-4E0C-847E-BB866003212D}" destId="{635B0884-ADE0-4B5D-8032-91026183F156}" srcOrd="3" destOrd="0" presId="urn:microsoft.com/office/officeart/2005/8/layout/orgChart1"/>
    <dgm:cxn modelId="{DCB9942E-67C3-41C6-A938-973E8D275ADC}" type="presParOf" srcId="{635B0884-ADE0-4B5D-8032-91026183F156}" destId="{4B5FC554-0DA2-434C-9454-46149E2E74AB}" srcOrd="0" destOrd="0" presId="urn:microsoft.com/office/officeart/2005/8/layout/orgChart1"/>
    <dgm:cxn modelId="{68044790-113F-48E5-8CB2-ECAB1D080ACE}" type="presParOf" srcId="{4B5FC554-0DA2-434C-9454-46149E2E74AB}" destId="{3DE40412-3A98-41F7-9552-D3A7DA6CFB4F}" srcOrd="0" destOrd="0" presId="urn:microsoft.com/office/officeart/2005/8/layout/orgChart1"/>
    <dgm:cxn modelId="{9BE65FFF-9F6F-4464-905F-C7C17029D7C8}" type="presParOf" srcId="{4B5FC554-0DA2-434C-9454-46149E2E74AB}" destId="{A968D920-DC45-4626-9447-A42F9D9B662A}" srcOrd="1" destOrd="0" presId="urn:microsoft.com/office/officeart/2005/8/layout/orgChart1"/>
    <dgm:cxn modelId="{D200D1A3-1345-4C18-9C74-66934AC9E0DF}" type="presParOf" srcId="{635B0884-ADE0-4B5D-8032-91026183F156}" destId="{47FD0B67-2CBA-4A3F-9F95-E937262A6F76}" srcOrd="1" destOrd="0" presId="urn:microsoft.com/office/officeart/2005/8/layout/orgChart1"/>
    <dgm:cxn modelId="{47F1232F-CB08-40CE-A0A8-1A696947DEF4}" type="presParOf" srcId="{635B0884-ADE0-4B5D-8032-91026183F156}" destId="{23FF2A4B-DE9C-4B25-9DB2-098169D72324}" srcOrd="2" destOrd="0" presId="urn:microsoft.com/office/officeart/2005/8/layout/orgChart1"/>
    <dgm:cxn modelId="{DB0CD6D4-88AB-4F7D-AD5F-C249FD54EFE4}" type="presParOf" srcId="{D439B568-0339-4E0C-847E-BB866003212D}" destId="{BB782BA6-4CA7-499E-B733-886A47A1D700}" srcOrd="4" destOrd="0" presId="urn:microsoft.com/office/officeart/2005/8/layout/orgChart1"/>
    <dgm:cxn modelId="{917C0DC6-7142-46B1-8843-A164CC366E72}" type="presParOf" srcId="{D439B568-0339-4E0C-847E-BB866003212D}" destId="{4DF9CD26-2A84-412E-8C60-B1FF5F29F85B}" srcOrd="5" destOrd="0" presId="urn:microsoft.com/office/officeart/2005/8/layout/orgChart1"/>
    <dgm:cxn modelId="{0A294CE8-22ED-444D-9D4D-6BD4404CED05}" type="presParOf" srcId="{4DF9CD26-2A84-412E-8C60-B1FF5F29F85B}" destId="{BA9D8474-AB61-488F-91B8-CFDA80FB5DBF}" srcOrd="0" destOrd="0" presId="urn:microsoft.com/office/officeart/2005/8/layout/orgChart1"/>
    <dgm:cxn modelId="{16620CE6-4E5C-45A4-A444-2A3D0BE00C95}" type="presParOf" srcId="{BA9D8474-AB61-488F-91B8-CFDA80FB5DBF}" destId="{E114B884-18AC-40C5-AFA9-AA15B5CBE8E0}" srcOrd="0" destOrd="0" presId="urn:microsoft.com/office/officeart/2005/8/layout/orgChart1"/>
    <dgm:cxn modelId="{47AFCF9C-AB00-4AB7-9411-43F3B8111C93}" type="presParOf" srcId="{BA9D8474-AB61-488F-91B8-CFDA80FB5DBF}" destId="{96199E26-62C7-4665-99A4-A34379A1D59F}" srcOrd="1" destOrd="0" presId="urn:microsoft.com/office/officeart/2005/8/layout/orgChart1"/>
    <dgm:cxn modelId="{4CDAC163-52DD-4A2A-A412-AC94FDC9E5F9}" type="presParOf" srcId="{4DF9CD26-2A84-412E-8C60-B1FF5F29F85B}" destId="{6FFDF3C7-6050-4D99-A2A2-418906E7CA88}" srcOrd="1" destOrd="0" presId="urn:microsoft.com/office/officeart/2005/8/layout/orgChart1"/>
    <dgm:cxn modelId="{CC5DF9DF-B53D-4640-A232-1B8BBBE03339}" type="presParOf" srcId="{4DF9CD26-2A84-412E-8C60-B1FF5F29F85B}" destId="{A45B19EA-DC3D-44C8-B67A-E1793411E4F0}" srcOrd="2" destOrd="0" presId="urn:microsoft.com/office/officeart/2005/8/layout/orgChart1"/>
    <dgm:cxn modelId="{DCFA8943-FE47-414F-805F-87F00092152B}" type="presParOf" srcId="{05029239-250C-40AE-B286-0BE841046DD4}" destId="{52BFCEFB-2029-4696-87F0-862A9C60BF80}" srcOrd="2" destOrd="0" presId="urn:microsoft.com/office/officeart/2005/8/layout/orgChart1"/>
    <dgm:cxn modelId="{90C73B9C-22F6-4A7C-BC52-F392843BEBCB}" type="presParOf" srcId="{251FD83A-8ACB-45DE-BB49-8620C6C6A7E5}" destId="{312492E9-84B2-4A2C-A5F4-B7A88E88EBCA}" srcOrd="2" destOrd="0" presId="urn:microsoft.com/office/officeart/2005/8/layout/orgChart1"/>
    <dgm:cxn modelId="{6A26E3DE-3D0A-4FAD-B398-4456771FD678}" type="presParOf" srcId="{251FD83A-8ACB-45DE-BB49-8620C6C6A7E5}" destId="{40A71838-761C-4450-A659-64AAEC641834}" srcOrd="3" destOrd="0" presId="urn:microsoft.com/office/officeart/2005/8/layout/orgChart1"/>
    <dgm:cxn modelId="{A03569F8-F162-4C85-A391-61BFDE73082B}" type="presParOf" srcId="{40A71838-761C-4450-A659-64AAEC641834}" destId="{3A8EA36F-AAFE-447B-8BA1-B65D513171B7}" srcOrd="0" destOrd="0" presId="urn:microsoft.com/office/officeart/2005/8/layout/orgChart1"/>
    <dgm:cxn modelId="{B2FCE57F-7E68-47B0-9B07-EB37E4F46FCD}" type="presParOf" srcId="{3A8EA36F-AAFE-447B-8BA1-B65D513171B7}" destId="{AA473859-FC88-4000-9964-D322C169C1C8}" srcOrd="0" destOrd="0" presId="urn:microsoft.com/office/officeart/2005/8/layout/orgChart1"/>
    <dgm:cxn modelId="{A01E0C41-063D-4FF4-98B0-D062507FF813}" type="presParOf" srcId="{3A8EA36F-AAFE-447B-8BA1-B65D513171B7}" destId="{63E692CE-0297-4E3E-BF74-F3A950FE5C2A}" srcOrd="1" destOrd="0" presId="urn:microsoft.com/office/officeart/2005/8/layout/orgChart1"/>
    <dgm:cxn modelId="{85CDDCF0-DB1F-4291-BDF8-C7B1D70A1903}" type="presParOf" srcId="{40A71838-761C-4450-A659-64AAEC641834}" destId="{6EC9844F-879D-43E5-94EC-49BCD7D5E5AB}" srcOrd="1" destOrd="0" presId="urn:microsoft.com/office/officeart/2005/8/layout/orgChart1"/>
    <dgm:cxn modelId="{2686D0B4-CC77-4CF5-BA78-A745E7C42F7A}" type="presParOf" srcId="{6EC9844F-879D-43E5-94EC-49BCD7D5E5AB}" destId="{65078505-037A-451A-B20D-3F7612779085}" srcOrd="0" destOrd="0" presId="urn:microsoft.com/office/officeart/2005/8/layout/orgChart1"/>
    <dgm:cxn modelId="{F56F1DA8-B353-4B60-A479-A4C4470ECC91}" type="presParOf" srcId="{6EC9844F-879D-43E5-94EC-49BCD7D5E5AB}" destId="{B3124737-868F-4151-8C94-A2888F0B3F70}" srcOrd="1" destOrd="0" presId="urn:microsoft.com/office/officeart/2005/8/layout/orgChart1"/>
    <dgm:cxn modelId="{AB198C10-A8E8-47AC-A952-75010C4F1F12}" type="presParOf" srcId="{B3124737-868F-4151-8C94-A2888F0B3F70}" destId="{8D98D896-5630-40B8-8779-6391A0C67FEB}" srcOrd="0" destOrd="0" presId="urn:microsoft.com/office/officeart/2005/8/layout/orgChart1"/>
    <dgm:cxn modelId="{2DA06B57-FCC2-4226-90B3-94563CF2AECC}" type="presParOf" srcId="{8D98D896-5630-40B8-8779-6391A0C67FEB}" destId="{E77DBF93-7449-4BA0-A97C-EAC0905F5F18}" srcOrd="0" destOrd="0" presId="urn:microsoft.com/office/officeart/2005/8/layout/orgChart1"/>
    <dgm:cxn modelId="{C1225DAF-E073-4053-8F83-F9CAD734002F}" type="presParOf" srcId="{8D98D896-5630-40B8-8779-6391A0C67FEB}" destId="{384DD194-1AB0-4BF0-ABAD-2A4D05898AA5}" srcOrd="1" destOrd="0" presId="urn:microsoft.com/office/officeart/2005/8/layout/orgChart1"/>
    <dgm:cxn modelId="{585C8E92-68B3-49D1-BBA8-544C38FC90BC}" type="presParOf" srcId="{B3124737-868F-4151-8C94-A2888F0B3F70}" destId="{512CED1B-9A76-4975-B61B-F64A4B4C99BE}" srcOrd="1" destOrd="0" presId="urn:microsoft.com/office/officeart/2005/8/layout/orgChart1"/>
    <dgm:cxn modelId="{ECBD8DFF-AC6C-477A-9BFA-7CC690255DB4}" type="presParOf" srcId="{B3124737-868F-4151-8C94-A2888F0B3F70}" destId="{F63584D9-CF65-4B3B-A3EB-50D18E8862D2}" srcOrd="2" destOrd="0" presId="urn:microsoft.com/office/officeart/2005/8/layout/orgChart1"/>
    <dgm:cxn modelId="{C58144CB-CD41-4338-A942-CAB821AD8B9C}" type="presParOf" srcId="{40A71838-761C-4450-A659-64AAEC641834}" destId="{547A3FCF-98A8-48ED-B68A-572AF9244B42}" srcOrd="2" destOrd="0" presId="urn:microsoft.com/office/officeart/2005/8/layout/orgChart1"/>
    <dgm:cxn modelId="{ABA3F976-CF99-4D55-A5DC-CBACA44E57F6}" type="presParOf" srcId="{251FD83A-8ACB-45DE-BB49-8620C6C6A7E5}" destId="{A1A93267-4AFC-49BD-BF72-6B0BA54A069E}" srcOrd="4" destOrd="0" presId="urn:microsoft.com/office/officeart/2005/8/layout/orgChart1"/>
    <dgm:cxn modelId="{5A2F3127-819A-49DB-B4AE-3C5AB3A0EA18}" type="presParOf" srcId="{251FD83A-8ACB-45DE-BB49-8620C6C6A7E5}" destId="{14AF5823-81C4-4225-B81F-8B592598ECE7}" srcOrd="5" destOrd="0" presId="urn:microsoft.com/office/officeart/2005/8/layout/orgChart1"/>
    <dgm:cxn modelId="{C56C2F94-5E5C-40A3-9A09-573844F29566}" type="presParOf" srcId="{14AF5823-81C4-4225-B81F-8B592598ECE7}" destId="{FDC07FDC-F930-4875-9748-3A84D4678776}" srcOrd="0" destOrd="0" presId="urn:microsoft.com/office/officeart/2005/8/layout/orgChart1"/>
    <dgm:cxn modelId="{31F709A2-86BC-4806-8FD5-8D96579287CB}" type="presParOf" srcId="{FDC07FDC-F930-4875-9748-3A84D4678776}" destId="{115F94F7-5B36-4F1C-9D97-0408AE625A23}" srcOrd="0" destOrd="0" presId="urn:microsoft.com/office/officeart/2005/8/layout/orgChart1"/>
    <dgm:cxn modelId="{69C85C3D-5240-4086-9936-4AA3BAABBDAB}" type="presParOf" srcId="{FDC07FDC-F930-4875-9748-3A84D4678776}" destId="{897B5083-68FB-4238-8B63-4D7FEE6562B1}" srcOrd="1" destOrd="0" presId="urn:microsoft.com/office/officeart/2005/8/layout/orgChart1"/>
    <dgm:cxn modelId="{8D9E6945-E983-47BE-A75C-99DFDE03C13B}" type="presParOf" srcId="{14AF5823-81C4-4225-B81F-8B592598ECE7}" destId="{29F85788-06D5-41A0-9DC8-685A07CABAB8}" srcOrd="1" destOrd="0" presId="urn:microsoft.com/office/officeart/2005/8/layout/orgChart1"/>
    <dgm:cxn modelId="{54964D1F-4227-4683-B6F8-E08CCF502F80}" type="presParOf" srcId="{29F85788-06D5-41A0-9DC8-685A07CABAB8}" destId="{AD516AC2-E3FF-4BA6-9626-2C240CABD793}" srcOrd="0" destOrd="0" presId="urn:microsoft.com/office/officeart/2005/8/layout/orgChart1"/>
    <dgm:cxn modelId="{4B101F65-3342-4942-B169-48C181FD6800}" type="presParOf" srcId="{29F85788-06D5-41A0-9DC8-685A07CABAB8}" destId="{F8B1AE04-E419-442A-8F94-4B883AB25B6D}" srcOrd="1" destOrd="0" presId="urn:microsoft.com/office/officeart/2005/8/layout/orgChart1"/>
    <dgm:cxn modelId="{1CEB53C2-3E54-4D69-B159-2A98D09466A5}" type="presParOf" srcId="{F8B1AE04-E419-442A-8F94-4B883AB25B6D}" destId="{474F1A4B-21E1-479C-A186-A321C4A19DE4}" srcOrd="0" destOrd="0" presId="urn:microsoft.com/office/officeart/2005/8/layout/orgChart1"/>
    <dgm:cxn modelId="{3ACFB293-8A95-47B1-9A46-A2270DBFBEB1}" type="presParOf" srcId="{474F1A4B-21E1-479C-A186-A321C4A19DE4}" destId="{31C0984E-7C62-48C3-8AAB-5E3114D29A90}" srcOrd="0" destOrd="0" presId="urn:microsoft.com/office/officeart/2005/8/layout/orgChart1"/>
    <dgm:cxn modelId="{5E0AAA9B-8541-4FE9-AB0E-39568852EF67}" type="presParOf" srcId="{474F1A4B-21E1-479C-A186-A321C4A19DE4}" destId="{3CF78C79-E338-4589-9E73-88040739BA1C}" srcOrd="1" destOrd="0" presId="urn:microsoft.com/office/officeart/2005/8/layout/orgChart1"/>
    <dgm:cxn modelId="{A5FB2522-AE39-49AD-B532-83BAD9ECD7E1}" type="presParOf" srcId="{F8B1AE04-E419-442A-8F94-4B883AB25B6D}" destId="{C2B3C8F4-513F-4A7D-8DEF-FF0751B557ED}" srcOrd="1" destOrd="0" presId="urn:microsoft.com/office/officeart/2005/8/layout/orgChart1"/>
    <dgm:cxn modelId="{F6A555A5-5EE9-475E-8086-E904EC681A7C}" type="presParOf" srcId="{F8B1AE04-E419-442A-8F94-4B883AB25B6D}" destId="{E9947344-87AA-4AE7-B028-FCF8CE96781B}" srcOrd="2" destOrd="0" presId="urn:microsoft.com/office/officeart/2005/8/layout/orgChart1"/>
    <dgm:cxn modelId="{2871CEC4-768B-4AF4-B2C0-B79AF05E8212}" type="presParOf" srcId="{14AF5823-81C4-4225-B81F-8B592598ECE7}" destId="{4CFF5D4F-A363-49CE-AE7F-9DB49AE77F98}" srcOrd="2" destOrd="0" presId="urn:microsoft.com/office/officeart/2005/8/layout/orgChart1"/>
    <dgm:cxn modelId="{022E992C-FE65-4186-86C5-738E9951462D}" type="presParOf" srcId="{251FD83A-8ACB-45DE-BB49-8620C6C6A7E5}" destId="{A9B392FD-F5B9-4269-B76B-8957E190B602}" srcOrd="6" destOrd="0" presId="urn:microsoft.com/office/officeart/2005/8/layout/orgChart1"/>
    <dgm:cxn modelId="{1A47FD26-C66D-4C7E-A688-E072DFD8C637}" type="presParOf" srcId="{251FD83A-8ACB-45DE-BB49-8620C6C6A7E5}" destId="{C404C9A0-FFA7-486C-B61A-AABAE4A54C86}" srcOrd="7" destOrd="0" presId="urn:microsoft.com/office/officeart/2005/8/layout/orgChart1"/>
    <dgm:cxn modelId="{AFCEF2A7-2D3C-4F0E-9964-177D42F16082}" type="presParOf" srcId="{C404C9A0-FFA7-486C-B61A-AABAE4A54C86}" destId="{EB523CE0-E729-4F2A-B1BA-791DED3EEAC0}" srcOrd="0" destOrd="0" presId="urn:microsoft.com/office/officeart/2005/8/layout/orgChart1"/>
    <dgm:cxn modelId="{B027D443-EFAB-4112-9578-0E9ED6BB2CCF}" type="presParOf" srcId="{EB523CE0-E729-4F2A-B1BA-791DED3EEAC0}" destId="{C4387034-0F8D-4BB2-A319-7A8957CA5D22}" srcOrd="0" destOrd="0" presId="urn:microsoft.com/office/officeart/2005/8/layout/orgChart1"/>
    <dgm:cxn modelId="{76152530-5B4D-43D5-8FBD-12CD897DA597}" type="presParOf" srcId="{EB523CE0-E729-4F2A-B1BA-791DED3EEAC0}" destId="{9605513D-1001-4950-AB64-48598AE05F02}" srcOrd="1" destOrd="0" presId="urn:microsoft.com/office/officeart/2005/8/layout/orgChart1"/>
    <dgm:cxn modelId="{23121313-4692-46B2-AB33-538B47DC074E}" type="presParOf" srcId="{C404C9A0-FFA7-486C-B61A-AABAE4A54C86}" destId="{F885B8E7-5C1D-4DB4-8068-A3E80184B051}" srcOrd="1" destOrd="0" presId="urn:microsoft.com/office/officeart/2005/8/layout/orgChart1"/>
    <dgm:cxn modelId="{A0E1C1F6-CE03-4962-A281-CDC4EFB8A7BD}" type="presParOf" srcId="{F885B8E7-5C1D-4DB4-8068-A3E80184B051}" destId="{1267D485-6DF9-4C54-BF03-AF09EFE0452F}" srcOrd="0" destOrd="0" presId="urn:microsoft.com/office/officeart/2005/8/layout/orgChart1"/>
    <dgm:cxn modelId="{259F0187-D776-4AC0-A6A5-3C0A0A229ED5}" type="presParOf" srcId="{F885B8E7-5C1D-4DB4-8068-A3E80184B051}" destId="{ED96E103-0DC3-418D-B207-1EB9A5B526FF}" srcOrd="1" destOrd="0" presId="urn:microsoft.com/office/officeart/2005/8/layout/orgChart1"/>
    <dgm:cxn modelId="{80CD749B-CB9A-4769-AA45-DB512B75E79B}" type="presParOf" srcId="{ED96E103-0DC3-418D-B207-1EB9A5B526FF}" destId="{DE84759E-A4A5-41B8-A95A-D74CBF02296E}" srcOrd="0" destOrd="0" presId="urn:microsoft.com/office/officeart/2005/8/layout/orgChart1"/>
    <dgm:cxn modelId="{8445F4C7-9ADC-4F50-9692-05328425CCB7}" type="presParOf" srcId="{DE84759E-A4A5-41B8-A95A-D74CBF02296E}" destId="{3D694666-3B90-4443-A813-EDD22DBD052D}" srcOrd="0" destOrd="0" presId="urn:microsoft.com/office/officeart/2005/8/layout/orgChart1"/>
    <dgm:cxn modelId="{84961606-1A1A-45EE-8158-242D40DBEB1D}" type="presParOf" srcId="{DE84759E-A4A5-41B8-A95A-D74CBF02296E}" destId="{97C6CED4-657A-4668-92FD-51DBDEB55856}" srcOrd="1" destOrd="0" presId="urn:microsoft.com/office/officeart/2005/8/layout/orgChart1"/>
    <dgm:cxn modelId="{6A78C904-1A6E-4F23-82E5-FF6950AF8EAB}" type="presParOf" srcId="{ED96E103-0DC3-418D-B207-1EB9A5B526FF}" destId="{D5D55D8C-AD67-4C1E-9C58-F65337337DCB}" srcOrd="1" destOrd="0" presId="urn:microsoft.com/office/officeart/2005/8/layout/orgChart1"/>
    <dgm:cxn modelId="{7C0A3FEC-2FA9-4B7E-8CD1-32EAD33B5AE6}" type="presParOf" srcId="{ED96E103-0DC3-418D-B207-1EB9A5B526FF}" destId="{2752365B-F3E3-4E5F-AD1C-287DD1C0CBF1}" srcOrd="2" destOrd="0" presId="urn:microsoft.com/office/officeart/2005/8/layout/orgChart1"/>
    <dgm:cxn modelId="{06788AD6-6016-44E7-9B35-6DA8ADDCF21B}" type="presParOf" srcId="{C404C9A0-FFA7-486C-B61A-AABAE4A54C86}" destId="{81FB2CB0-DB8F-402B-AF32-740B81367D96}" srcOrd="2" destOrd="0" presId="urn:microsoft.com/office/officeart/2005/8/layout/orgChart1"/>
    <dgm:cxn modelId="{D750453F-3B07-4080-BDA6-E461E7155F5A}" type="presParOf" srcId="{251FD83A-8ACB-45DE-BB49-8620C6C6A7E5}" destId="{5DC8242B-2B38-4F5C-B443-89E34189D5D1}" srcOrd="8" destOrd="0" presId="urn:microsoft.com/office/officeart/2005/8/layout/orgChart1"/>
    <dgm:cxn modelId="{58F1FD32-903C-4A50-8D3D-466B9CE0FF34}" type="presParOf" srcId="{251FD83A-8ACB-45DE-BB49-8620C6C6A7E5}" destId="{9E6113A3-99C6-48BB-BB23-1A0857919430}" srcOrd="9" destOrd="0" presId="urn:microsoft.com/office/officeart/2005/8/layout/orgChart1"/>
    <dgm:cxn modelId="{961881BB-5591-41B0-A919-E62FD498D81C}" type="presParOf" srcId="{9E6113A3-99C6-48BB-BB23-1A0857919430}" destId="{4F2C48A6-24DB-4385-AC4C-324597779E2F}" srcOrd="0" destOrd="0" presId="urn:microsoft.com/office/officeart/2005/8/layout/orgChart1"/>
    <dgm:cxn modelId="{0D9AA1FE-F0F3-4300-9D11-80B1D204E788}" type="presParOf" srcId="{4F2C48A6-24DB-4385-AC4C-324597779E2F}" destId="{58B0AD9B-01F8-4F89-BCA7-E37293E69DFB}" srcOrd="0" destOrd="0" presId="urn:microsoft.com/office/officeart/2005/8/layout/orgChart1"/>
    <dgm:cxn modelId="{006EAB41-92EA-4D1E-A20E-876533ADB5DA}" type="presParOf" srcId="{4F2C48A6-24DB-4385-AC4C-324597779E2F}" destId="{EB953BB1-A7E0-45D1-BFED-DEA2DAA4B001}" srcOrd="1" destOrd="0" presId="urn:microsoft.com/office/officeart/2005/8/layout/orgChart1"/>
    <dgm:cxn modelId="{F651F026-145B-48C7-879C-04F9FFCA3845}" type="presParOf" srcId="{9E6113A3-99C6-48BB-BB23-1A0857919430}" destId="{3DA6B79F-C82D-4FD6-8A1D-9D18E6FFE200}" srcOrd="1" destOrd="0" presId="urn:microsoft.com/office/officeart/2005/8/layout/orgChart1"/>
    <dgm:cxn modelId="{3D60E232-163E-4AA7-924F-677745E0ACFA}" type="presParOf" srcId="{3DA6B79F-C82D-4FD6-8A1D-9D18E6FFE200}" destId="{18F9B75A-FF87-4BBC-8DB2-E4649E295F0E}" srcOrd="0" destOrd="0" presId="urn:microsoft.com/office/officeart/2005/8/layout/orgChart1"/>
    <dgm:cxn modelId="{3860188C-1610-48FD-A53A-99FBC6755B28}" type="presParOf" srcId="{3DA6B79F-C82D-4FD6-8A1D-9D18E6FFE200}" destId="{ADBD1EC3-C104-4B4B-A09F-398097DEB5A3}" srcOrd="1" destOrd="0" presId="urn:microsoft.com/office/officeart/2005/8/layout/orgChart1"/>
    <dgm:cxn modelId="{27A48A93-C206-4DA1-B6B9-7BDF91F2FBAC}" type="presParOf" srcId="{ADBD1EC3-C104-4B4B-A09F-398097DEB5A3}" destId="{9EB2F7F9-4C86-44FA-9B62-E9B08494CD31}" srcOrd="0" destOrd="0" presId="urn:microsoft.com/office/officeart/2005/8/layout/orgChart1"/>
    <dgm:cxn modelId="{588B2D66-BB88-4F4B-B302-85F3A909EDDE}" type="presParOf" srcId="{9EB2F7F9-4C86-44FA-9B62-E9B08494CD31}" destId="{B98FAFB9-9D3D-42CD-9E84-96FD2900F354}" srcOrd="0" destOrd="0" presId="urn:microsoft.com/office/officeart/2005/8/layout/orgChart1"/>
    <dgm:cxn modelId="{0A958CD1-8228-46E3-B1D3-0DE008A7CC26}" type="presParOf" srcId="{9EB2F7F9-4C86-44FA-9B62-E9B08494CD31}" destId="{49A26A13-3018-438A-BE57-D68D4BF694B2}" srcOrd="1" destOrd="0" presId="urn:microsoft.com/office/officeart/2005/8/layout/orgChart1"/>
    <dgm:cxn modelId="{B437FF1C-3210-437E-9F3C-188F39CA2ED3}" type="presParOf" srcId="{ADBD1EC3-C104-4B4B-A09F-398097DEB5A3}" destId="{58213AD5-A7B0-411D-B3B7-75BC47D24AD4}" srcOrd="1" destOrd="0" presId="urn:microsoft.com/office/officeart/2005/8/layout/orgChart1"/>
    <dgm:cxn modelId="{95A3CD41-4287-4641-8028-B08CD6772B1B}" type="presParOf" srcId="{ADBD1EC3-C104-4B4B-A09F-398097DEB5A3}" destId="{46A72313-CE5C-4B48-A619-B92AD5132EB7}" srcOrd="2" destOrd="0" presId="urn:microsoft.com/office/officeart/2005/8/layout/orgChart1"/>
    <dgm:cxn modelId="{21437EF9-809B-4953-A49A-630C902889BC}" type="presParOf" srcId="{9E6113A3-99C6-48BB-BB23-1A0857919430}" destId="{5CF55CAC-5A4C-4823-A259-9171C39DE9F5}" srcOrd="2" destOrd="0" presId="urn:microsoft.com/office/officeart/2005/8/layout/orgChart1"/>
    <dgm:cxn modelId="{805140BA-DBA7-4106-BFDA-D821A8746BA0}" type="presParOf" srcId="{251FD83A-8ACB-45DE-BB49-8620C6C6A7E5}" destId="{AA5D77CF-3B30-4084-840A-1C7FD3010FFE}" srcOrd="10" destOrd="0" presId="urn:microsoft.com/office/officeart/2005/8/layout/orgChart1"/>
    <dgm:cxn modelId="{ED95C795-5C5B-4F26-B8E7-ECC48D3A5774}" type="presParOf" srcId="{251FD83A-8ACB-45DE-BB49-8620C6C6A7E5}" destId="{32249DE5-4D96-4F12-9F51-B5DE74C6BB7E}" srcOrd="11" destOrd="0" presId="urn:microsoft.com/office/officeart/2005/8/layout/orgChart1"/>
    <dgm:cxn modelId="{AD7CCE85-2BB1-44B9-9E3D-636AA9F9B06D}" type="presParOf" srcId="{32249DE5-4D96-4F12-9F51-B5DE74C6BB7E}" destId="{C7B54980-4467-40B7-91E4-AC6926F4F06F}" srcOrd="0" destOrd="0" presId="urn:microsoft.com/office/officeart/2005/8/layout/orgChart1"/>
    <dgm:cxn modelId="{47AD127D-43A3-41CB-AB8E-5A8345641894}" type="presParOf" srcId="{C7B54980-4467-40B7-91E4-AC6926F4F06F}" destId="{FC01E7D6-1AD6-48C7-9B43-B299EFAB2625}" srcOrd="0" destOrd="0" presId="urn:microsoft.com/office/officeart/2005/8/layout/orgChart1"/>
    <dgm:cxn modelId="{69D32DA6-F08B-4130-811A-72A0809F07E5}" type="presParOf" srcId="{C7B54980-4467-40B7-91E4-AC6926F4F06F}" destId="{DEB7172F-6043-419F-8878-7F47210B135E}" srcOrd="1" destOrd="0" presId="urn:microsoft.com/office/officeart/2005/8/layout/orgChart1"/>
    <dgm:cxn modelId="{476E7238-B6CD-4F59-9CCB-11D20722D92D}" type="presParOf" srcId="{32249DE5-4D96-4F12-9F51-B5DE74C6BB7E}" destId="{47456AD1-56FF-4D1E-817D-2134626AF7A2}" srcOrd="1" destOrd="0" presId="urn:microsoft.com/office/officeart/2005/8/layout/orgChart1"/>
    <dgm:cxn modelId="{2A60CA6C-DBAC-4DA2-BF9A-86B25EA2943A}" type="presParOf" srcId="{47456AD1-56FF-4D1E-817D-2134626AF7A2}" destId="{AF4E7B08-F8B7-4E88-B711-BD7471316317}" srcOrd="0" destOrd="0" presId="urn:microsoft.com/office/officeart/2005/8/layout/orgChart1"/>
    <dgm:cxn modelId="{6389135D-EFA5-4875-B822-BE9DA55AA8F2}" type="presParOf" srcId="{47456AD1-56FF-4D1E-817D-2134626AF7A2}" destId="{FC93939A-BD50-431C-84BE-01B9B91F89A9}" srcOrd="1" destOrd="0" presId="urn:microsoft.com/office/officeart/2005/8/layout/orgChart1"/>
    <dgm:cxn modelId="{85A99349-FDF0-44A0-870B-952E300513CC}" type="presParOf" srcId="{FC93939A-BD50-431C-84BE-01B9B91F89A9}" destId="{333A2A9A-B451-4CE4-8583-775129FEA389}" srcOrd="0" destOrd="0" presId="urn:microsoft.com/office/officeart/2005/8/layout/orgChart1"/>
    <dgm:cxn modelId="{AAB36045-DA39-4C93-A15F-E8B33B9A5E47}" type="presParOf" srcId="{333A2A9A-B451-4CE4-8583-775129FEA389}" destId="{29860CB9-793F-4860-8507-A893488CFEA7}" srcOrd="0" destOrd="0" presId="urn:microsoft.com/office/officeart/2005/8/layout/orgChart1"/>
    <dgm:cxn modelId="{5739FC42-620B-424A-BEFF-EE0C2A66EC0C}" type="presParOf" srcId="{333A2A9A-B451-4CE4-8583-775129FEA389}" destId="{05B6746C-5CE4-4D66-A131-A02E97DCD412}" srcOrd="1" destOrd="0" presId="urn:microsoft.com/office/officeart/2005/8/layout/orgChart1"/>
    <dgm:cxn modelId="{0A80A4C9-2D44-41D4-AAC5-95F73921B172}" type="presParOf" srcId="{FC93939A-BD50-431C-84BE-01B9B91F89A9}" destId="{707BB764-BAF1-40EC-9B99-7EA74F18DDBF}" srcOrd="1" destOrd="0" presId="urn:microsoft.com/office/officeart/2005/8/layout/orgChart1"/>
    <dgm:cxn modelId="{CFB61000-1BF4-42A2-98E8-140942FDD748}" type="presParOf" srcId="{FC93939A-BD50-431C-84BE-01B9B91F89A9}" destId="{8C388D0E-6F32-46A4-8C49-D275B5BC3ABC}" srcOrd="2" destOrd="0" presId="urn:microsoft.com/office/officeart/2005/8/layout/orgChart1"/>
    <dgm:cxn modelId="{C52177D8-E99E-4CD7-9622-B2BF6512BF49}" type="presParOf" srcId="{32249DE5-4D96-4F12-9F51-B5DE74C6BB7E}" destId="{76515DF7-366B-4DFD-B05B-3D3ACDCC55D9}" srcOrd="2" destOrd="0" presId="urn:microsoft.com/office/officeart/2005/8/layout/orgChart1"/>
    <dgm:cxn modelId="{52F5391E-E46B-45F0-B3B8-608EF113E912}" type="presParOf" srcId="{251FD83A-8ACB-45DE-BB49-8620C6C6A7E5}" destId="{DA67117F-CD54-45B5-8683-8DF94FB12B9D}" srcOrd="12" destOrd="0" presId="urn:microsoft.com/office/officeart/2005/8/layout/orgChart1"/>
    <dgm:cxn modelId="{14EDC208-8BBB-497B-B20D-68AB24931936}" type="presParOf" srcId="{251FD83A-8ACB-45DE-BB49-8620C6C6A7E5}" destId="{53D43659-EA76-4825-94D8-41FE8CEC2BAF}" srcOrd="13" destOrd="0" presId="urn:microsoft.com/office/officeart/2005/8/layout/orgChart1"/>
    <dgm:cxn modelId="{D5A9F260-F06A-43CF-BE03-E9B1EF4589EE}" type="presParOf" srcId="{53D43659-EA76-4825-94D8-41FE8CEC2BAF}" destId="{8D78EE24-118A-4B16-827C-DEB9E5EEE3D3}" srcOrd="0" destOrd="0" presId="urn:microsoft.com/office/officeart/2005/8/layout/orgChart1"/>
    <dgm:cxn modelId="{80BFF104-0B63-4467-9783-6CB031B19568}" type="presParOf" srcId="{8D78EE24-118A-4B16-827C-DEB9E5EEE3D3}" destId="{30181A85-4597-4D83-82A8-A5BAFE8B5482}" srcOrd="0" destOrd="0" presId="urn:microsoft.com/office/officeart/2005/8/layout/orgChart1"/>
    <dgm:cxn modelId="{E4C10DED-6BA0-4325-A1F9-7842197534E6}" type="presParOf" srcId="{8D78EE24-118A-4B16-827C-DEB9E5EEE3D3}" destId="{F1A683DB-08FC-4909-B6C7-1FB946064582}" srcOrd="1" destOrd="0" presId="urn:microsoft.com/office/officeart/2005/8/layout/orgChart1"/>
    <dgm:cxn modelId="{04F12DC6-10A3-43B5-B126-37A20C5D57BB}" type="presParOf" srcId="{53D43659-EA76-4825-94D8-41FE8CEC2BAF}" destId="{FCD75A00-001A-49D2-88EE-D4FF770793CB}" srcOrd="1" destOrd="0" presId="urn:microsoft.com/office/officeart/2005/8/layout/orgChart1"/>
    <dgm:cxn modelId="{57166F58-5AEE-4BAB-96FC-78494B6D3E55}" type="presParOf" srcId="{FCD75A00-001A-49D2-88EE-D4FF770793CB}" destId="{1D699E58-99D3-408F-9F4C-8E1E31E01C36}" srcOrd="0" destOrd="0" presId="urn:microsoft.com/office/officeart/2005/8/layout/orgChart1"/>
    <dgm:cxn modelId="{B1C1BC1C-7693-4481-B629-C57FFEB34858}" type="presParOf" srcId="{FCD75A00-001A-49D2-88EE-D4FF770793CB}" destId="{5AC754A9-BC90-4F40-84EA-9C571559D3D7}" srcOrd="1" destOrd="0" presId="urn:microsoft.com/office/officeart/2005/8/layout/orgChart1"/>
    <dgm:cxn modelId="{96AA50D1-5170-4694-8D9C-D9ECD62DBC91}" type="presParOf" srcId="{5AC754A9-BC90-4F40-84EA-9C571559D3D7}" destId="{686A9E05-3A5D-4F2C-908E-F409C4933D77}" srcOrd="0" destOrd="0" presId="urn:microsoft.com/office/officeart/2005/8/layout/orgChart1"/>
    <dgm:cxn modelId="{2D34F71B-8F32-4FC4-864E-8DA590A5A21B}" type="presParOf" srcId="{686A9E05-3A5D-4F2C-908E-F409C4933D77}" destId="{695D93DC-5F66-4DB7-8796-8E6C6BD974FF}" srcOrd="0" destOrd="0" presId="urn:microsoft.com/office/officeart/2005/8/layout/orgChart1"/>
    <dgm:cxn modelId="{C37FFD8A-ECA8-4C25-93A6-BED164483444}" type="presParOf" srcId="{686A9E05-3A5D-4F2C-908E-F409C4933D77}" destId="{029456E4-AC2D-4B05-846C-34F8E888B939}" srcOrd="1" destOrd="0" presId="urn:microsoft.com/office/officeart/2005/8/layout/orgChart1"/>
    <dgm:cxn modelId="{6EA0E146-AEF4-49F1-B477-64772A49ADE6}" type="presParOf" srcId="{5AC754A9-BC90-4F40-84EA-9C571559D3D7}" destId="{48D5BB61-977D-4ABB-857E-F82877777737}" srcOrd="1" destOrd="0" presId="urn:microsoft.com/office/officeart/2005/8/layout/orgChart1"/>
    <dgm:cxn modelId="{C23DD15E-5D24-48B0-9D8F-F3ECD08E79F6}" type="presParOf" srcId="{5AC754A9-BC90-4F40-84EA-9C571559D3D7}" destId="{10266BB9-2F05-4EAD-ADBA-61F71BB3F684}" srcOrd="2" destOrd="0" presId="urn:microsoft.com/office/officeart/2005/8/layout/orgChart1"/>
    <dgm:cxn modelId="{AD3A30AD-8402-476B-85CB-FA5DFE9F82F7}" type="presParOf" srcId="{53D43659-EA76-4825-94D8-41FE8CEC2BAF}" destId="{33A66FE7-C8C4-455D-B0E6-DD19D4A39CDD}" srcOrd="2" destOrd="0" presId="urn:microsoft.com/office/officeart/2005/8/layout/orgChart1"/>
    <dgm:cxn modelId="{87AEEBD3-1A51-4F81-81CC-6AF78F87F5A3}" type="presParOf" srcId="{251FD83A-8ACB-45DE-BB49-8620C6C6A7E5}" destId="{C275B6BF-543B-442B-8470-D091BFE05E27}" srcOrd="14" destOrd="0" presId="urn:microsoft.com/office/officeart/2005/8/layout/orgChart1"/>
    <dgm:cxn modelId="{5CD96959-29C9-4AEA-8261-2A3810659083}" type="presParOf" srcId="{251FD83A-8ACB-45DE-BB49-8620C6C6A7E5}" destId="{8FC43B1C-8BB0-4726-99CB-B984349F6DBD}" srcOrd="15" destOrd="0" presId="urn:microsoft.com/office/officeart/2005/8/layout/orgChart1"/>
    <dgm:cxn modelId="{B00F8576-2878-4967-A3C1-A65FA9A75F8C}" type="presParOf" srcId="{8FC43B1C-8BB0-4726-99CB-B984349F6DBD}" destId="{441F9A92-D10D-495E-A524-3DA655E4D1BB}" srcOrd="0" destOrd="0" presId="urn:microsoft.com/office/officeart/2005/8/layout/orgChart1"/>
    <dgm:cxn modelId="{57ADDBF8-E32F-4E89-B1E3-F088CE4121A0}" type="presParOf" srcId="{441F9A92-D10D-495E-A524-3DA655E4D1BB}" destId="{6DB32EA5-8376-4D8A-B829-0F94AC26C88B}" srcOrd="0" destOrd="0" presId="urn:microsoft.com/office/officeart/2005/8/layout/orgChart1"/>
    <dgm:cxn modelId="{CC21BD7B-6557-40C7-BC88-FF6EE87E17F6}" type="presParOf" srcId="{441F9A92-D10D-495E-A524-3DA655E4D1BB}" destId="{42EA0EE5-6065-4857-BC3B-92AF7B34A86C}" srcOrd="1" destOrd="0" presId="urn:microsoft.com/office/officeart/2005/8/layout/orgChart1"/>
    <dgm:cxn modelId="{E4660F96-ADDA-4BEE-BBF2-BF80565097A6}" type="presParOf" srcId="{8FC43B1C-8BB0-4726-99CB-B984349F6DBD}" destId="{6491624C-8B3C-4A5C-8236-94A1BC3D0B35}" srcOrd="1" destOrd="0" presId="urn:microsoft.com/office/officeart/2005/8/layout/orgChart1"/>
    <dgm:cxn modelId="{0D1D1859-950B-4883-8A28-C5F16A4EA3CB}" type="presParOf" srcId="{6491624C-8B3C-4A5C-8236-94A1BC3D0B35}" destId="{DF6E5743-920B-43A3-B3E8-141EF198B98C}" srcOrd="0" destOrd="0" presId="urn:microsoft.com/office/officeart/2005/8/layout/orgChart1"/>
    <dgm:cxn modelId="{178BFEFB-8389-42C1-A209-55A26EFE8351}" type="presParOf" srcId="{6491624C-8B3C-4A5C-8236-94A1BC3D0B35}" destId="{DDBAA5E2-00BD-4CF8-9601-B6358463FE0C}" srcOrd="1" destOrd="0" presId="urn:microsoft.com/office/officeart/2005/8/layout/orgChart1"/>
    <dgm:cxn modelId="{B523E9B7-41AE-4BA6-BE20-3CD3A6E35CB0}" type="presParOf" srcId="{DDBAA5E2-00BD-4CF8-9601-B6358463FE0C}" destId="{4EC0144B-D684-4F70-A070-306514995E0A}" srcOrd="0" destOrd="0" presId="urn:microsoft.com/office/officeart/2005/8/layout/orgChart1"/>
    <dgm:cxn modelId="{DA7B967B-FBD6-4D36-B99F-FBF085A8A510}" type="presParOf" srcId="{4EC0144B-D684-4F70-A070-306514995E0A}" destId="{E3A3FB98-0BE4-411D-AC75-6F0F3EBDDCBB}" srcOrd="0" destOrd="0" presId="urn:microsoft.com/office/officeart/2005/8/layout/orgChart1"/>
    <dgm:cxn modelId="{4B7FAA96-B3AC-4349-A966-307386DCC73E}" type="presParOf" srcId="{4EC0144B-D684-4F70-A070-306514995E0A}" destId="{1C2ACBB0-BC4E-48D4-BA19-D513D0EF7214}" srcOrd="1" destOrd="0" presId="urn:microsoft.com/office/officeart/2005/8/layout/orgChart1"/>
    <dgm:cxn modelId="{472489C2-0492-4C45-B559-D50CC480A858}" type="presParOf" srcId="{DDBAA5E2-00BD-4CF8-9601-B6358463FE0C}" destId="{CE8EDBEC-14A3-4918-BFBF-E31EB2AA026C}" srcOrd="1" destOrd="0" presId="urn:microsoft.com/office/officeart/2005/8/layout/orgChart1"/>
    <dgm:cxn modelId="{CBB7BE63-F215-427A-A3E4-84C1F20ECCD1}" type="presParOf" srcId="{DDBAA5E2-00BD-4CF8-9601-B6358463FE0C}" destId="{9F1CC85A-79F2-438C-94F6-CBDFBB23280F}" srcOrd="2" destOrd="0" presId="urn:microsoft.com/office/officeart/2005/8/layout/orgChart1"/>
    <dgm:cxn modelId="{11EE3619-3564-4451-8277-117BD5CCF19A}" type="presParOf" srcId="{6491624C-8B3C-4A5C-8236-94A1BC3D0B35}" destId="{6B963C92-875F-415C-99CD-C1D59507E926}" srcOrd="2" destOrd="0" presId="urn:microsoft.com/office/officeart/2005/8/layout/orgChart1"/>
    <dgm:cxn modelId="{F60E645A-19FE-4B3F-B335-F1451ECBE019}" type="presParOf" srcId="{6491624C-8B3C-4A5C-8236-94A1BC3D0B35}" destId="{F95CEEE2-1BAE-46C7-92E9-1997EE82BF60}" srcOrd="3" destOrd="0" presId="urn:microsoft.com/office/officeart/2005/8/layout/orgChart1"/>
    <dgm:cxn modelId="{F08A357B-BDFF-4314-B62E-711E6A0E911A}" type="presParOf" srcId="{F95CEEE2-1BAE-46C7-92E9-1997EE82BF60}" destId="{AD2AFC5F-EDB8-4BCD-A7B0-E8EB97960F66}" srcOrd="0" destOrd="0" presId="urn:microsoft.com/office/officeart/2005/8/layout/orgChart1"/>
    <dgm:cxn modelId="{9F98E7DC-89B9-4FB8-8C2A-4C4064C7B1C8}" type="presParOf" srcId="{AD2AFC5F-EDB8-4BCD-A7B0-E8EB97960F66}" destId="{9CEB63FC-D5CA-4DE9-BE40-E938DFF99A4F}" srcOrd="0" destOrd="0" presId="urn:microsoft.com/office/officeart/2005/8/layout/orgChart1"/>
    <dgm:cxn modelId="{DCABB98C-F32A-4B75-8066-42399773F9F4}" type="presParOf" srcId="{AD2AFC5F-EDB8-4BCD-A7B0-E8EB97960F66}" destId="{4C0B559C-0F5B-43C7-B887-C3854A4227D6}" srcOrd="1" destOrd="0" presId="urn:microsoft.com/office/officeart/2005/8/layout/orgChart1"/>
    <dgm:cxn modelId="{F3AA2572-96DC-4C15-ACD3-C0F5EC490366}" type="presParOf" srcId="{F95CEEE2-1BAE-46C7-92E9-1997EE82BF60}" destId="{FE80A089-CF01-43CB-B839-2484730A7CB0}" srcOrd="1" destOrd="0" presId="urn:microsoft.com/office/officeart/2005/8/layout/orgChart1"/>
    <dgm:cxn modelId="{F261B7A4-C59F-41F6-A83A-919AB7FA7C08}" type="presParOf" srcId="{F95CEEE2-1BAE-46C7-92E9-1997EE82BF60}" destId="{22577F1B-C642-47A0-9820-830DFFEF0789}" srcOrd="2" destOrd="0" presId="urn:microsoft.com/office/officeart/2005/8/layout/orgChart1"/>
    <dgm:cxn modelId="{1D4F17E0-1BF0-44C8-A00D-A9678681BEA0}" type="presParOf" srcId="{6491624C-8B3C-4A5C-8236-94A1BC3D0B35}" destId="{506A98E4-01BF-44BD-9824-EBC8045C8BD5}" srcOrd="4" destOrd="0" presId="urn:microsoft.com/office/officeart/2005/8/layout/orgChart1"/>
    <dgm:cxn modelId="{93074740-8349-4940-8AEF-6B98992BB1CB}" type="presParOf" srcId="{6491624C-8B3C-4A5C-8236-94A1BC3D0B35}" destId="{27B862C6-5F86-44AC-B35D-C3D505FFDF17}" srcOrd="5" destOrd="0" presId="urn:microsoft.com/office/officeart/2005/8/layout/orgChart1"/>
    <dgm:cxn modelId="{CA9237A0-1813-4DEF-B9B2-C75A42131C6E}" type="presParOf" srcId="{27B862C6-5F86-44AC-B35D-C3D505FFDF17}" destId="{96460475-D8DD-43B2-B896-8AF22BC8B2D4}" srcOrd="0" destOrd="0" presId="urn:microsoft.com/office/officeart/2005/8/layout/orgChart1"/>
    <dgm:cxn modelId="{B10BFB1C-7AAC-4E59-B112-C535C51145E0}" type="presParOf" srcId="{96460475-D8DD-43B2-B896-8AF22BC8B2D4}" destId="{86CAC751-D77A-487F-9A57-3125EE4907F7}" srcOrd="0" destOrd="0" presId="urn:microsoft.com/office/officeart/2005/8/layout/orgChart1"/>
    <dgm:cxn modelId="{D57913BF-93E0-4A97-BFEE-FCE3D8101840}" type="presParOf" srcId="{96460475-D8DD-43B2-B896-8AF22BC8B2D4}" destId="{0EFDE335-966F-48AD-B638-BE850CBE1CBC}" srcOrd="1" destOrd="0" presId="urn:microsoft.com/office/officeart/2005/8/layout/orgChart1"/>
    <dgm:cxn modelId="{E2BBDF53-DE66-4505-8EE3-32906D264D3E}" type="presParOf" srcId="{27B862C6-5F86-44AC-B35D-C3D505FFDF17}" destId="{082D1837-09CA-4DA5-8413-9819A3E27639}" srcOrd="1" destOrd="0" presId="urn:microsoft.com/office/officeart/2005/8/layout/orgChart1"/>
    <dgm:cxn modelId="{2C8CAB7A-FCB6-48FE-88CD-EE71F26916AA}" type="presParOf" srcId="{27B862C6-5F86-44AC-B35D-C3D505FFDF17}" destId="{EB7FAABA-7672-42F7-B574-D5C72E9AC45F}" srcOrd="2" destOrd="0" presId="urn:microsoft.com/office/officeart/2005/8/layout/orgChart1"/>
    <dgm:cxn modelId="{C39936BF-D996-4AA0-8B4B-CC9371A724EC}" type="presParOf" srcId="{6491624C-8B3C-4A5C-8236-94A1BC3D0B35}" destId="{870AF682-3542-40CC-B766-87779E467EF2}" srcOrd="6" destOrd="0" presId="urn:microsoft.com/office/officeart/2005/8/layout/orgChart1"/>
    <dgm:cxn modelId="{3050C957-DC2A-4E0F-AFFE-BF03639C193C}" type="presParOf" srcId="{6491624C-8B3C-4A5C-8236-94A1BC3D0B35}" destId="{81408E55-CE81-4577-BF3D-340C6ED67810}" srcOrd="7" destOrd="0" presId="urn:microsoft.com/office/officeart/2005/8/layout/orgChart1"/>
    <dgm:cxn modelId="{5A053C6B-41B2-46B2-87E1-68EAB9F2A3B3}" type="presParOf" srcId="{81408E55-CE81-4577-BF3D-340C6ED67810}" destId="{ABAB57BC-4EB6-4DEB-B47E-2D63EE3229CF}" srcOrd="0" destOrd="0" presId="urn:microsoft.com/office/officeart/2005/8/layout/orgChart1"/>
    <dgm:cxn modelId="{CD5CE3F7-64B0-448B-8E3C-480AF14EF5E1}" type="presParOf" srcId="{ABAB57BC-4EB6-4DEB-B47E-2D63EE3229CF}" destId="{1D249BCC-88FE-45A9-81EC-AB51E488A7CB}" srcOrd="0" destOrd="0" presId="urn:microsoft.com/office/officeart/2005/8/layout/orgChart1"/>
    <dgm:cxn modelId="{10408140-E3C9-4C87-9F09-53D607468C5B}" type="presParOf" srcId="{ABAB57BC-4EB6-4DEB-B47E-2D63EE3229CF}" destId="{9796E477-264A-4FD3-9167-366A0D92A088}" srcOrd="1" destOrd="0" presId="urn:microsoft.com/office/officeart/2005/8/layout/orgChart1"/>
    <dgm:cxn modelId="{B991C0AE-531A-4129-BD28-8A03CE9423B8}" type="presParOf" srcId="{81408E55-CE81-4577-BF3D-340C6ED67810}" destId="{73301C20-FC93-4840-AB4C-C74B7899119D}" srcOrd="1" destOrd="0" presId="urn:microsoft.com/office/officeart/2005/8/layout/orgChart1"/>
    <dgm:cxn modelId="{FB6D2686-F8F0-49BE-83D2-A7EB7C2FC456}" type="presParOf" srcId="{81408E55-CE81-4577-BF3D-340C6ED67810}" destId="{60B7D47F-C9B9-4D6A-A703-46B4AB72D976}" srcOrd="2" destOrd="0" presId="urn:microsoft.com/office/officeart/2005/8/layout/orgChart1"/>
    <dgm:cxn modelId="{2DFC7788-41E9-40B0-9190-F841860ED9BB}" type="presParOf" srcId="{8FC43B1C-8BB0-4726-99CB-B984349F6DBD}" destId="{7A82C533-22F8-4EEF-A824-ECDF1D9DF232}" srcOrd="2" destOrd="0" presId="urn:microsoft.com/office/officeart/2005/8/layout/orgChart1"/>
    <dgm:cxn modelId="{834463A5-9EAA-4C35-A871-8702C1EFE5A1}" type="presParOf" srcId="{2879A1D6-7619-4C82-B22B-0235A01B8B2A}" destId="{2FC00C28-376C-45C1-A0E4-6B45F15CA0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AF682-3542-40CC-B766-87779E467EF2}">
      <dsp:nvSpPr>
        <dsp:cNvPr id="0" name=""/>
        <dsp:cNvSpPr/>
      </dsp:nvSpPr>
      <dsp:spPr>
        <a:xfrm>
          <a:off x="7011595" y="1301388"/>
          <a:ext cx="138191" cy="2386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6103"/>
              </a:lnTo>
              <a:lnTo>
                <a:pt x="138191" y="238610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A98E4-01BF-44BD-9824-EBC8045C8BD5}">
      <dsp:nvSpPr>
        <dsp:cNvPr id="0" name=""/>
        <dsp:cNvSpPr/>
      </dsp:nvSpPr>
      <dsp:spPr>
        <a:xfrm>
          <a:off x="7011595" y="1301388"/>
          <a:ext cx="138191" cy="1731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7"/>
              </a:lnTo>
              <a:lnTo>
                <a:pt x="138191" y="173199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63C92-875F-415C-99CD-C1D59507E926}">
      <dsp:nvSpPr>
        <dsp:cNvPr id="0" name=""/>
        <dsp:cNvSpPr/>
      </dsp:nvSpPr>
      <dsp:spPr>
        <a:xfrm>
          <a:off x="7011595" y="1301388"/>
          <a:ext cx="138191" cy="1077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7892"/>
              </a:lnTo>
              <a:lnTo>
                <a:pt x="138191" y="107789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E5743-920B-43A3-B3E8-141EF198B98C}">
      <dsp:nvSpPr>
        <dsp:cNvPr id="0" name=""/>
        <dsp:cNvSpPr/>
      </dsp:nvSpPr>
      <dsp:spPr>
        <a:xfrm>
          <a:off x="7011595" y="1301388"/>
          <a:ext cx="138191" cy="423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786"/>
              </a:lnTo>
              <a:lnTo>
                <a:pt x="138191" y="42378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75B6BF-543B-442B-8470-D091BFE05E27}">
      <dsp:nvSpPr>
        <dsp:cNvPr id="0" name=""/>
        <dsp:cNvSpPr/>
      </dsp:nvSpPr>
      <dsp:spPr>
        <a:xfrm>
          <a:off x="4199402" y="647283"/>
          <a:ext cx="3180703" cy="193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733"/>
              </a:lnTo>
              <a:lnTo>
                <a:pt x="3180703" y="96733"/>
              </a:lnTo>
              <a:lnTo>
                <a:pt x="3180703" y="19346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323BC-6235-4B02-B832-3991F63F71FB}">
      <dsp:nvSpPr>
        <dsp:cNvPr id="0" name=""/>
        <dsp:cNvSpPr/>
      </dsp:nvSpPr>
      <dsp:spPr>
        <a:xfrm>
          <a:off x="5896852" y="1301388"/>
          <a:ext cx="138191" cy="1077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7892"/>
              </a:lnTo>
              <a:lnTo>
                <a:pt x="138191" y="107789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8FAF46-7501-49BA-AE53-8D0EA38C5737}">
      <dsp:nvSpPr>
        <dsp:cNvPr id="0" name=""/>
        <dsp:cNvSpPr/>
      </dsp:nvSpPr>
      <dsp:spPr>
        <a:xfrm>
          <a:off x="5896852" y="1301388"/>
          <a:ext cx="138191" cy="423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786"/>
              </a:lnTo>
              <a:lnTo>
                <a:pt x="138191" y="42378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42204-136E-4A6F-9053-B0B675CD1457}">
      <dsp:nvSpPr>
        <dsp:cNvPr id="0" name=""/>
        <dsp:cNvSpPr/>
      </dsp:nvSpPr>
      <dsp:spPr>
        <a:xfrm>
          <a:off x="4199402" y="647283"/>
          <a:ext cx="2065960" cy="193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733"/>
              </a:lnTo>
              <a:lnTo>
                <a:pt x="2065960" y="96733"/>
              </a:lnTo>
              <a:lnTo>
                <a:pt x="2065960" y="19346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15295-B58E-48C2-AFBB-7B14D4D6EE71}">
      <dsp:nvSpPr>
        <dsp:cNvPr id="0" name=""/>
        <dsp:cNvSpPr/>
      </dsp:nvSpPr>
      <dsp:spPr>
        <a:xfrm>
          <a:off x="4782109" y="1955494"/>
          <a:ext cx="138191" cy="1077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7892"/>
              </a:lnTo>
              <a:lnTo>
                <a:pt x="138191" y="107789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61295-7E36-421D-8258-5DFF51C8E2BE}">
      <dsp:nvSpPr>
        <dsp:cNvPr id="0" name=""/>
        <dsp:cNvSpPr/>
      </dsp:nvSpPr>
      <dsp:spPr>
        <a:xfrm>
          <a:off x="4782109" y="1955494"/>
          <a:ext cx="138191" cy="423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786"/>
              </a:lnTo>
              <a:lnTo>
                <a:pt x="138191" y="42378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A3B24-1951-4C96-9D04-9BAD12C55754}">
      <dsp:nvSpPr>
        <dsp:cNvPr id="0" name=""/>
        <dsp:cNvSpPr/>
      </dsp:nvSpPr>
      <dsp:spPr>
        <a:xfrm>
          <a:off x="4593247" y="1301388"/>
          <a:ext cx="557371" cy="193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733"/>
              </a:lnTo>
              <a:lnTo>
                <a:pt x="557371" y="96733"/>
              </a:lnTo>
              <a:lnTo>
                <a:pt x="557371" y="19346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9F699F-1592-4840-BD8C-E6BC796A2600}">
      <dsp:nvSpPr>
        <dsp:cNvPr id="0" name=""/>
        <dsp:cNvSpPr/>
      </dsp:nvSpPr>
      <dsp:spPr>
        <a:xfrm>
          <a:off x="3667365" y="1955494"/>
          <a:ext cx="138191" cy="1731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7"/>
              </a:lnTo>
              <a:lnTo>
                <a:pt x="138191" y="173199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F25C61-BB36-45F6-9938-581D7A3548F7}">
      <dsp:nvSpPr>
        <dsp:cNvPr id="0" name=""/>
        <dsp:cNvSpPr/>
      </dsp:nvSpPr>
      <dsp:spPr>
        <a:xfrm>
          <a:off x="3667365" y="1955494"/>
          <a:ext cx="138191" cy="1077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7892"/>
              </a:lnTo>
              <a:lnTo>
                <a:pt x="138191" y="107789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F7EEE-6CEB-45DD-A0DB-C0370BAC222F}">
      <dsp:nvSpPr>
        <dsp:cNvPr id="0" name=""/>
        <dsp:cNvSpPr/>
      </dsp:nvSpPr>
      <dsp:spPr>
        <a:xfrm>
          <a:off x="3667365" y="1955494"/>
          <a:ext cx="138191" cy="423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786"/>
              </a:lnTo>
              <a:lnTo>
                <a:pt x="138191" y="42378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78505-037A-451A-B20D-3F7612779085}">
      <dsp:nvSpPr>
        <dsp:cNvPr id="0" name=""/>
        <dsp:cNvSpPr/>
      </dsp:nvSpPr>
      <dsp:spPr>
        <a:xfrm>
          <a:off x="4035876" y="1301388"/>
          <a:ext cx="557371" cy="193467"/>
        </a:xfrm>
        <a:custGeom>
          <a:avLst/>
          <a:gdLst/>
          <a:ahLst/>
          <a:cxnLst/>
          <a:rect l="0" t="0" r="0" b="0"/>
          <a:pathLst>
            <a:path>
              <a:moveTo>
                <a:pt x="557371" y="0"/>
              </a:moveTo>
              <a:lnTo>
                <a:pt x="557371" y="96733"/>
              </a:lnTo>
              <a:lnTo>
                <a:pt x="0" y="96733"/>
              </a:lnTo>
              <a:lnTo>
                <a:pt x="0" y="19346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2492E9-84B2-4A2C-A5F4-B7A88E88EBCA}">
      <dsp:nvSpPr>
        <dsp:cNvPr id="0" name=""/>
        <dsp:cNvSpPr/>
      </dsp:nvSpPr>
      <dsp:spPr>
        <a:xfrm>
          <a:off x="4199402" y="647283"/>
          <a:ext cx="393845" cy="193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733"/>
              </a:lnTo>
              <a:lnTo>
                <a:pt x="393845" y="96733"/>
              </a:lnTo>
              <a:lnTo>
                <a:pt x="393845" y="19346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D57AF-D1BB-4A5D-A5E9-6DD9BCD3FD86}">
      <dsp:nvSpPr>
        <dsp:cNvPr id="0" name=""/>
        <dsp:cNvSpPr/>
      </dsp:nvSpPr>
      <dsp:spPr>
        <a:xfrm>
          <a:off x="2322303" y="1301388"/>
          <a:ext cx="138191" cy="1077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7892"/>
              </a:lnTo>
              <a:lnTo>
                <a:pt x="138191" y="107789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157E1-A0FD-414F-8595-BFEDD8CDD146}">
      <dsp:nvSpPr>
        <dsp:cNvPr id="0" name=""/>
        <dsp:cNvSpPr/>
      </dsp:nvSpPr>
      <dsp:spPr>
        <a:xfrm>
          <a:off x="2322303" y="1301388"/>
          <a:ext cx="138191" cy="423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786"/>
              </a:lnTo>
              <a:lnTo>
                <a:pt x="138191" y="42378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E4A74-244B-471C-9BAE-620CE2D9C7B6}">
      <dsp:nvSpPr>
        <dsp:cNvPr id="0" name=""/>
        <dsp:cNvSpPr/>
      </dsp:nvSpPr>
      <dsp:spPr>
        <a:xfrm>
          <a:off x="2690813" y="647283"/>
          <a:ext cx="1508588" cy="193467"/>
        </a:xfrm>
        <a:custGeom>
          <a:avLst/>
          <a:gdLst/>
          <a:ahLst/>
          <a:cxnLst/>
          <a:rect l="0" t="0" r="0" b="0"/>
          <a:pathLst>
            <a:path>
              <a:moveTo>
                <a:pt x="1508588" y="0"/>
              </a:moveTo>
              <a:lnTo>
                <a:pt x="1508588" y="96733"/>
              </a:lnTo>
              <a:lnTo>
                <a:pt x="0" y="96733"/>
              </a:lnTo>
              <a:lnTo>
                <a:pt x="0" y="19346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9F8260-FA91-4F7A-959D-0D9FAC15975A}">
      <dsp:nvSpPr>
        <dsp:cNvPr id="0" name=""/>
        <dsp:cNvSpPr/>
      </dsp:nvSpPr>
      <dsp:spPr>
        <a:xfrm>
          <a:off x="1207560" y="1955494"/>
          <a:ext cx="138191" cy="1731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97"/>
              </a:lnTo>
              <a:lnTo>
                <a:pt x="138191" y="173199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49-9DE7-4329-8982-2ABD152D86B1}">
      <dsp:nvSpPr>
        <dsp:cNvPr id="0" name=""/>
        <dsp:cNvSpPr/>
      </dsp:nvSpPr>
      <dsp:spPr>
        <a:xfrm>
          <a:off x="1207560" y="1955494"/>
          <a:ext cx="138191" cy="1077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7892"/>
              </a:lnTo>
              <a:lnTo>
                <a:pt x="138191" y="107789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3476B8-4CB9-49FC-958C-E851162EC2C8}">
      <dsp:nvSpPr>
        <dsp:cNvPr id="0" name=""/>
        <dsp:cNvSpPr/>
      </dsp:nvSpPr>
      <dsp:spPr>
        <a:xfrm>
          <a:off x="1207560" y="1955494"/>
          <a:ext cx="138191" cy="423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786"/>
              </a:lnTo>
              <a:lnTo>
                <a:pt x="138191" y="42378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A91ED-94BD-4BC3-BD77-BEAADAF844AD}">
      <dsp:nvSpPr>
        <dsp:cNvPr id="0" name=""/>
        <dsp:cNvSpPr/>
      </dsp:nvSpPr>
      <dsp:spPr>
        <a:xfrm>
          <a:off x="1018699" y="1301388"/>
          <a:ext cx="557371" cy="193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733"/>
              </a:lnTo>
              <a:lnTo>
                <a:pt x="557371" y="96733"/>
              </a:lnTo>
              <a:lnTo>
                <a:pt x="557371" y="19346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C2384-4DF7-4C75-ABCD-67AB70F53474}">
      <dsp:nvSpPr>
        <dsp:cNvPr id="0" name=""/>
        <dsp:cNvSpPr/>
      </dsp:nvSpPr>
      <dsp:spPr>
        <a:xfrm>
          <a:off x="92817" y="1955494"/>
          <a:ext cx="138191" cy="1077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7892"/>
              </a:lnTo>
              <a:lnTo>
                <a:pt x="138191" y="107789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8F419-951D-41E6-BBB6-0A27ADF55F43}">
      <dsp:nvSpPr>
        <dsp:cNvPr id="0" name=""/>
        <dsp:cNvSpPr/>
      </dsp:nvSpPr>
      <dsp:spPr>
        <a:xfrm>
          <a:off x="92817" y="1955494"/>
          <a:ext cx="138191" cy="423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786"/>
              </a:lnTo>
              <a:lnTo>
                <a:pt x="138191" y="42378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65CD96-5E84-4EA2-B300-E7942A2034C0}">
      <dsp:nvSpPr>
        <dsp:cNvPr id="0" name=""/>
        <dsp:cNvSpPr/>
      </dsp:nvSpPr>
      <dsp:spPr>
        <a:xfrm>
          <a:off x="461327" y="1301388"/>
          <a:ext cx="557371" cy="193467"/>
        </a:xfrm>
        <a:custGeom>
          <a:avLst/>
          <a:gdLst/>
          <a:ahLst/>
          <a:cxnLst/>
          <a:rect l="0" t="0" r="0" b="0"/>
          <a:pathLst>
            <a:path>
              <a:moveTo>
                <a:pt x="557371" y="0"/>
              </a:moveTo>
              <a:lnTo>
                <a:pt x="557371" y="96733"/>
              </a:lnTo>
              <a:lnTo>
                <a:pt x="0" y="96733"/>
              </a:lnTo>
              <a:lnTo>
                <a:pt x="0" y="19346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DD2A1-FCAA-494B-8803-DC71C19094B5}">
      <dsp:nvSpPr>
        <dsp:cNvPr id="0" name=""/>
        <dsp:cNvSpPr/>
      </dsp:nvSpPr>
      <dsp:spPr>
        <a:xfrm>
          <a:off x="1018699" y="647283"/>
          <a:ext cx="3180703" cy="193467"/>
        </a:xfrm>
        <a:custGeom>
          <a:avLst/>
          <a:gdLst/>
          <a:ahLst/>
          <a:cxnLst/>
          <a:rect l="0" t="0" r="0" b="0"/>
          <a:pathLst>
            <a:path>
              <a:moveTo>
                <a:pt x="3180703" y="0"/>
              </a:moveTo>
              <a:lnTo>
                <a:pt x="3180703" y="96733"/>
              </a:lnTo>
              <a:lnTo>
                <a:pt x="0" y="96733"/>
              </a:lnTo>
              <a:lnTo>
                <a:pt x="0" y="19346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80D14-44E3-4546-B7AC-F740D1F88CE2}">
      <dsp:nvSpPr>
        <dsp:cNvPr id="0" name=""/>
        <dsp:cNvSpPr/>
      </dsp:nvSpPr>
      <dsp:spPr>
        <a:xfrm>
          <a:off x="3738764" y="186645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/>
            <a:t>首頁</a:t>
          </a:r>
          <a:endParaRPr lang="zh-TW" altLang="en-US" sz="1400" b="1" kern="1200" dirty="0"/>
        </a:p>
      </dsp:txBody>
      <dsp:txXfrm>
        <a:off x="3738764" y="186645"/>
        <a:ext cx="921275" cy="460637"/>
      </dsp:txXfrm>
    </dsp:sp>
    <dsp:sp modelId="{A1857934-28B4-4CAF-8BC1-6954DB6D3A34}">
      <dsp:nvSpPr>
        <dsp:cNvPr id="0" name=""/>
        <dsp:cNvSpPr/>
      </dsp:nvSpPr>
      <dsp:spPr>
        <a:xfrm>
          <a:off x="558061" y="840750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產品資訊</a:t>
          </a:r>
          <a:endParaRPr lang="zh-TW" altLang="en-US" sz="1400" kern="1200" dirty="0"/>
        </a:p>
      </dsp:txBody>
      <dsp:txXfrm>
        <a:off x="558061" y="840750"/>
        <a:ext cx="921275" cy="460637"/>
      </dsp:txXfrm>
    </dsp:sp>
    <dsp:sp modelId="{8A6F0A0D-2663-4A75-8151-CD1CF621E522}">
      <dsp:nvSpPr>
        <dsp:cNvPr id="0" name=""/>
        <dsp:cNvSpPr/>
      </dsp:nvSpPr>
      <dsp:spPr>
        <a:xfrm>
          <a:off x="689" y="1494856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販售功能</a:t>
          </a:r>
          <a:endParaRPr lang="zh-TW" altLang="en-US" sz="1400" kern="1200" dirty="0"/>
        </a:p>
      </dsp:txBody>
      <dsp:txXfrm>
        <a:off x="689" y="1494856"/>
        <a:ext cx="921275" cy="460637"/>
      </dsp:txXfrm>
    </dsp:sp>
    <dsp:sp modelId="{FBE186D0-85CB-4CBD-8D6A-2F7D0E8F1FF8}">
      <dsp:nvSpPr>
        <dsp:cNvPr id="0" name=""/>
        <dsp:cNvSpPr/>
      </dsp:nvSpPr>
      <dsp:spPr>
        <a:xfrm>
          <a:off x="231008" y="2148961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購買遊戲幣</a:t>
          </a:r>
          <a:endParaRPr lang="zh-TW" altLang="en-US" sz="1400" kern="1200" dirty="0"/>
        </a:p>
      </dsp:txBody>
      <dsp:txXfrm>
        <a:off x="231008" y="2148961"/>
        <a:ext cx="921275" cy="460637"/>
      </dsp:txXfrm>
    </dsp:sp>
    <dsp:sp modelId="{8DA4CC45-C67B-47CA-B5AE-E7D1202B8035}">
      <dsp:nvSpPr>
        <dsp:cNvPr id="0" name=""/>
        <dsp:cNvSpPr/>
      </dsp:nvSpPr>
      <dsp:spPr>
        <a:xfrm>
          <a:off x="231008" y="2803067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smtClean="0"/>
            <a:t>競賽活動</a:t>
          </a:r>
          <a:endParaRPr lang="zh-TW" altLang="en-US" sz="1400" kern="1200" dirty="0"/>
        </a:p>
      </dsp:txBody>
      <dsp:txXfrm>
        <a:off x="231008" y="2803067"/>
        <a:ext cx="921275" cy="460637"/>
      </dsp:txXfrm>
    </dsp:sp>
    <dsp:sp modelId="{874F7CC1-B514-4BB1-91DA-4971A58736A4}">
      <dsp:nvSpPr>
        <dsp:cNvPr id="0" name=""/>
        <dsp:cNvSpPr/>
      </dsp:nvSpPr>
      <dsp:spPr>
        <a:xfrm>
          <a:off x="1115432" y="1494856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推廣介紹</a:t>
          </a:r>
          <a:endParaRPr lang="zh-TW" altLang="en-US" sz="1400" kern="1200" dirty="0"/>
        </a:p>
      </dsp:txBody>
      <dsp:txXfrm>
        <a:off x="1115432" y="1494856"/>
        <a:ext cx="921275" cy="460637"/>
      </dsp:txXfrm>
    </dsp:sp>
    <dsp:sp modelId="{C217687B-8D95-4676-9885-66593531E4BF}">
      <dsp:nvSpPr>
        <dsp:cNvPr id="0" name=""/>
        <dsp:cNvSpPr/>
      </dsp:nvSpPr>
      <dsp:spPr>
        <a:xfrm>
          <a:off x="1345751" y="2148961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博奕攻略</a:t>
          </a:r>
          <a:endParaRPr lang="zh-TW" altLang="en-US" sz="1400" kern="1200" dirty="0"/>
        </a:p>
      </dsp:txBody>
      <dsp:txXfrm>
        <a:off x="1345751" y="2148961"/>
        <a:ext cx="921275" cy="460637"/>
      </dsp:txXfrm>
    </dsp:sp>
    <dsp:sp modelId="{43AA43BB-5638-43F6-AABE-7F439A48260D}">
      <dsp:nvSpPr>
        <dsp:cNvPr id="0" name=""/>
        <dsp:cNvSpPr/>
      </dsp:nvSpPr>
      <dsp:spPr>
        <a:xfrm>
          <a:off x="1345751" y="2803067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遊戲介紹</a:t>
          </a:r>
          <a:endParaRPr lang="zh-TW" altLang="en-US" sz="1400" kern="1200" dirty="0"/>
        </a:p>
      </dsp:txBody>
      <dsp:txXfrm>
        <a:off x="1345751" y="2803067"/>
        <a:ext cx="921275" cy="460637"/>
      </dsp:txXfrm>
    </dsp:sp>
    <dsp:sp modelId="{05E31857-0BE9-44BB-ABD4-994BEC719C7A}">
      <dsp:nvSpPr>
        <dsp:cNvPr id="0" name=""/>
        <dsp:cNvSpPr/>
      </dsp:nvSpPr>
      <dsp:spPr>
        <a:xfrm>
          <a:off x="1345751" y="3457172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網站推薦</a:t>
          </a:r>
          <a:endParaRPr lang="zh-TW" altLang="en-US" sz="1400" kern="1200" dirty="0"/>
        </a:p>
      </dsp:txBody>
      <dsp:txXfrm>
        <a:off x="1345751" y="3457172"/>
        <a:ext cx="921275" cy="460637"/>
      </dsp:txXfrm>
    </dsp:sp>
    <dsp:sp modelId="{14DEB33C-841A-42CB-B557-034DF9C18113}">
      <dsp:nvSpPr>
        <dsp:cNvPr id="0" name=""/>
        <dsp:cNvSpPr/>
      </dsp:nvSpPr>
      <dsp:spPr>
        <a:xfrm>
          <a:off x="2230176" y="840750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會員功能</a:t>
          </a:r>
          <a:endParaRPr lang="zh-TW" altLang="en-US" sz="1400" kern="1200" dirty="0"/>
        </a:p>
      </dsp:txBody>
      <dsp:txXfrm>
        <a:off x="2230176" y="840750"/>
        <a:ext cx="921275" cy="460637"/>
      </dsp:txXfrm>
    </dsp:sp>
    <dsp:sp modelId="{A6EB4087-AD27-4D18-B11B-4F77407EEA7C}">
      <dsp:nvSpPr>
        <dsp:cNvPr id="0" name=""/>
        <dsp:cNvSpPr/>
      </dsp:nvSpPr>
      <dsp:spPr>
        <a:xfrm>
          <a:off x="2460495" y="1494856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會員註冊</a:t>
          </a:r>
          <a:endParaRPr lang="zh-TW" altLang="en-US" sz="1400" kern="1200" dirty="0"/>
        </a:p>
      </dsp:txBody>
      <dsp:txXfrm>
        <a:off x="2460495" y="1494856"/>
        <a:ext cx="921275" cy="460637"/>
      </dsp:txXfrm>
    </dsp:sp>
    <dsp:sp modelId="{34EA6B09-E757-4F3A-904A-7CBC187F60D7}">
      <dsp:nvSpPr>
        <dsp:cNvPr id="0" name=""/>
        <dsp:cNvSpPr/>
      </dsp:nvSpPr>
      <dsp:spPr>
        <a:xfrm>
          <a:off x="2460495" y="2148961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會員登入</a:t>
          </a:r>
          <a:r>
            <a:rPr lang="en-US" altLang="zh-TW" sz="1400" kern="1200" dirty="0" smtClean="0"/>
            <a:t>/</a:t>
          </a:r>
          <a:r>
            <a:rPr lang="zh-TW" altLang="en-US" sz="1400" kern="1200" dirty="0" smtClean="0"/>
            <a:t>會員登出</a:t>
          </a:r>
          <a:endParaRPr lang="zh-TW" altLang="en-US" sz="1400" kern="1200" dirty="0"/>
        </a:p>
      </dsp:txBody>
      <dsp:txXfrm>
        <a:off x="2460495" y="2148961"/>
        <a:ext cx="921275" cy="460637"/>
      </dsp:txXfrm>
    </dsp:sp>
    <dsp:sp modelId="{AA473859-FC88-4000-9964-D322C169C1C8}">
      <dsp:nvSpPr>
        <dsp:cNvPr id="0" name=""/>
        <dsp:cNvSpPr/>
      </dsp:nvSpPr>
      <dsp:spPr>
        <a:xfrm>
          <a:off x="4132609" y="840750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購物車</a:t>
          </a:r>
          <a:endParaRPr lang="zh-TW" altLang="en-US" sz="1400" kern="1200" dirty="0"/>
        </a:p>
      </dsp:txBody>
      <dsp:txXfrm>
        <a:off x="4132609" y="840750"/>
        <a:ext cx="921275" cy="460637"/>
      </dsp:txXfrm>
    </dsp:sp>
    <dsp:sp modelId="{E77DBF93-7449-4BA0-A97C-EAC0905F5F18}">
      <dsp:nvSpPr>
        <dsp:cNvPr id="0" name=""/>
        <dsp:cNvSpPr/>
      </dsp:nvSpPr>
      <dsp:spPr>
        <a:xfrm>
          <a:off x="3575238" y="1494856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操作功能</a:t>
          </a:r>
          <a:endParaRPr lang="zh-TW" altLang="en-US" sz="1400" kern="1200" dirty="0"/>
        </a:p>
      </dsp:txBody>
      <dsp:txXfrm>
        <a:off x="3575238" y="1494856"/>
        <a:ext cx="921275" cy="460637"/>
      </dsp:txXfrm>
    </dsp:sp>
    <dsp:sp modelId="{CC017B59-7EA8-4212-9A70-1ED685F86FF9}">
      <dsp:nvSpPr>
        <dsp:cNvPr id="0" name=""/>
        <dsp:cNvSpPr/>
      </dsp:nvSpPr>
      <dsp:spPr>
        <a:xfrm>
          <a:off x="3805557" y="2148961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刪除商品</a:t>
          </a:r>
          <a:endParaRPr lang="zh-TW" altLang="en-US" sz="1400" kern="1200" dirty="0"/>
        </a:p>
      </dsp:txBody>
      <dsp:txXfrm>
        <a:off x="3805557" y="2148961"/>
        <a:ext cx="921275" cy="460637"/>
      </dsp:txXfrm>
    </dsp:sp>
    <dsp:sp modelId="{A2CBA9D7-0628-4467-B772-8AEBDCCB0D6A}">
      <dsp:nvSpPr>
        <dsp:cNvPr id="0" name=""/>
        <dsp:cNvSpPr/>
      </dsp:nvSpPr>
      <dsp:spPr>
        <a:xfrm>
          <a:off x="3805557" y="2803067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smtClean="0"/>
            <a:t>清空購物車</a:t>
          </a:r>
          <a:endParaRPr lang="zh-TW" altLang="en-US" sz="1400" kern="1200" dirty="0"/>
        </a:p>
      </dsp:txBody>
      <dsp:txXfrm>
        <a:off x="3805557" y="2803067"/>
        <a:ext cx="921275" cy="460637"/>
      </dsp:txXfrm>
    </dsp:sp>
    <dsp:sp modelId="{342FD2E1-5E3E-4D7E-BE5E-1A4FB55D74BA}">
      <dsp:nvSpPr>
        <dsp:cNvPr id="0" name=""/>
        <dsp:cNvSpPr/>
      </dsp:nvSpPr>
      <dsp:spPr>
        <a:xfrm>
          <a:off x="3805557" y="3457172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變更商品數量</a:t>
          </a:r>
          <a:endParaRPr lang="zh-TW" altLang="en-US" sz="1400" kern="1200" dirty="0"/>
        </a:p>
      </dsp:txBody>
      <dsp:txXfrm>
        <a:off x="3805557" y="3457172"/>
        <a:ext cx="921275" cy="460637"/>
      </dsp:txXfrm>
    </dsp:sp>
    <dsp:sp modelId="{37DBE5BF-6F0C-4811-8DCE-FB9E0E5DD9CE}">
      <dsp:nvSpPr>
        <dsp:cNvPr id="0" name=""/>
        <dsp:cNvSpPr/>
      </dsp:nvSpPr>
      <dsp:spPr>
        <a:xfrm>
          <a:off x="4689981" y="1494856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前往結帳</a:t>
          </a:r>
          <a:endParaRPr lang="zh-TW" altLang="en-US" sz="1400" kern="1200" dirty="0"/>
        </a:p>
      </dsp:txBody>
      <dsp:txXfrm>
        <a:off x="4689981" y="1494856"/>
        <a:ext cx="921275" cy="460637"/>
      </dsp:txXfrm>
    </dsp:sp>
    <dsp:sp modelId="{C41271DD-7C61-488C-8423-A34683FDEA36}">
      <dsp:nvSpPr>
        <dsp:cNvPr id="0" name=""/>
        <dsp:cNvSpPr/>
      </dsp:nvSpPr>
      <dsp:spPr>
        <a:xfrm>
          <a:off x="4920300" y="2148961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更改收件人</a:t>
          </a:r>
          <a:endParaRPr lang="zh-TW" altLang="en-US" sz="1400" kern="1200" dirty="0"/>
        </a:p>
      </dsp:txBody>
      <dsp:txXfrm>
        <a:off x="4920300" y="2148961"/>
        <a:ext cx="921275" cy="460637"/>
      </dsp:txXfrm>
    </dsp:sp>
    <dsp:sp modelId="{FFC676A0-8F8D-4B36-AB66-A1F479871DF7}">
      <dsp:nvSpPr>
        <dsp:cNvPr id="0" name=""/>
        <dsp:cNvSpPr/>
      </dsp:nvSpPr>
      <dsp:spPr>
        <a:xfrm>
          <a:off x="4920300" y="2803067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選擇付款方式</a:t>
          </a:r>
          <a:endParaRPr lang="zh-TW" altLang="en-US" sz="1400" kern="1200" dirty="0"/>
        </a:p>
      </dsp:txBody>
      <dsp:txXfrm>
        <a:off x="4920300" y="2803067"/>
        <a:ext cx="921275" cy="460637"/>
      </dsp:txXfrm>
    </dsp:sp>
    <dsp:sp modelId="{F88134AC-25AD-4D7B-A34E-BC4DDF76A513}">
      <dsp:nvSpPr>
        <dsp:cNvPr id="0" name=""/>
        <dsp:cNvSpPr/>
      </dsp:nvSpPr>
      <dsp:spPr>
        <a:xfrm>
          <a:off x="5804724" y="840750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會員中心</a:t>
          </a:r>
          <a:endParaRPr lang="zh-TW" altLang="en-US" sz="1400" kern="1200" dirty="0"/>
        </a:p>
      </dsp:txBody>
      <dsp:txXfrm>
        <a:off x="5804724" y="840750"/>
        <a:ext cx="921275" cy="460637"/>
      </dsp:txXfrm>
    </dsp:sp>
    <dsp:sp modelId="{D6F35562-4D96-429F-A4CC-EC4955F1B3F6}">
      <dsp:nvSpPr>
        <dsp:cNvPr id="0" name=""/>
        <dsp:cNvSpPr/>
      </dsp:nvSpPr>
      <dsp:spPr>
        <a:xfrm>
          <a:off x="6035043" y="1494856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查詢訂單</a:t>
          </a:r>
          <a:endParaRPr lang="zh-TW" altLang="en-US" sz="1400" kern="1200" dirty="0"/>
        </a:p>
      </dsp:txBody>
      <dsp:txXfrm>
        <a:off x="6035043" y="1494856"/>
        <a:ext cx="921275" cy="460637"/>
      </dsp:txXfrm>
    </dsp:sp>
    <dsp:sp modelId="{9BE15B02-5F92-4A6E-A4B0-3F040CB55A8D}">
      <dsp:nvSpPr>
        <dsp:cNvPr id="0" name=""/>
        <dsp:cNvSpPr/>
      </dsp:nvSpPr>
      <dsp:spPr>
        <a:xfrm>
          <a:off x="6035043" y="2148961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站內通知信</a:t>
          </a:r>
          <a:endParaRPr lang="zh-TW" altLang="en-US" sz="1400" kern="1200" dirty="0"/>
        </a:p>
      </dsp:txBody>
      <dsp:txXfrm>
        <a:off x="6035043" y="2148961"/>
        <a:ext cx="921275" cy="460637"/>
      </dsp:txXfrm>
    </dsp:sp>
    <dsp:sp modelId="{6DB32EA5-8376-4D8A-B829-0F94AC26C88B}">
      <dsp:nvSpPr>
        <dsp:cNvPr id="0" name=""/>
        <dsp:cNvSpPr/>
      </dsp:nvSpPr>
      <dsp:spPr>
        <a:xfrm>
          <a:off x="6919468" y="840750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客服中心</a:t>
          </a:r>
          <a:endParaRPr lang="zh-TW" altLang="en-US" sz="1400" kern="1200" dirty="0"/>
        </a:p>
      </dsp:txBody>
      <dsp:txXfrm>
        <a:off x="6919468" y="840750"/>
        <a:ext cx="921275" cy="460637"/>
      </dsp:txXfrm>
    </dsp:sp>
    <dsp:sp modelId="{E3A3FB98-0BE4-411D-AC75-6F0F3EBDDCBB}">
      <dsp:nvSpPr>
        <dsp:cNvPr id="0" name=""/>
        <dsp:cNvSpPr/>
      </dsp:nvSpPr>
      <dsp:spPr>
        <a:xfrm>
          <a:off x="7149786" y="1494856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聯絡我們</a:t>
          </a:r>
          <a:endParaRPr lang="zh-TW" altLang="en-US" sz="1400" kern="1200" dirty="0"/>
        </a:p>
      </dsp:txBody>
      <dsp:txXfrm>
        <a:off x="7149786" y="1494856"/>
        <a:ext cx="921275" cy="460637"/>
      </dsp:txXfrm>
    </dsp:sp>
    <dsp:sp modelId="{9CEB63FC-D5CA-4DE9-BE40-E938DFF99A4F}">
      <dsp:nvSpPr>
        <dsp:cNvPr id="0" name=""/>
        <dsp:cNvSpPr/>
      </dsp:nvSpPr>
      <dsp:spPr>
        <a:xfrm>
          <a:off x="7149786" y="2148961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關於我們</a:t>
          </a:r>
          <a:endParaRPr lang="zh-TW" altLang="en-US" sz="1400" kern="1200" dirty="0"/>
        </a:p>
      </dsp:txBody>
      <dsp:txXfrm>
        <a:off x="7149786" y="2148961"/>
        <a:ext cx="921275" cy="460637"/>
      </dsp:txXfrm>
    </dsp:sp>
    <dsp:sp modelId="{86CAC751-D77A-487F-9A57-3125EE4907F7}">
      <dsp:nvSpPr>
        <dsp:cNvPr id="0" name=""/>
        <dsp:cNvSpPr/>
      </dsp:nvSpPr>
      <dsp:spPr>
        <a:xfrm>
          <a:off x="7149786" y="2803067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常見</a:t>
          </a:r>
          <a:r>
            <a:rPr lang="en-US" altLang="zh-TW" sz="1400" kern="1200" dirty="0" smtClean="0"/>
            <a:t>Q&amp;A</a:t>
          </a:r>
          <a:endParaRPr lang="zh-TW" altLang="en-US" sz="1400" kern="1200" dirty="0"/>
        </a:p>
      </dsp:txBody>
      <dsp:txXfrm>
        <a:off x="7149786" y="2803067"/>
        <a:ext cx="921275" cy="460637"/>
      </dsp:txXfrm>
    </dsp:sp>
    <dsp:sp modelId="{1D249BCC-88FE-45A9-81EC-AB51E488A7CB}">
      <dsp:nvSpPr>
        <dsp:cNvPr id="0" name=""/>
        <dsp:cNvSpPr/>
      </dsp:nvSpPr>
      <dsp:spPr>
        <a:xfrm>
          <a:off x="7149786" y="3457172"/>
          <a:ext cx="921275" cy="4606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博弈名詞解釋</a:t>
          </a:r>
          <a:endParaRPr lang="zh-TW" altLang="en-US" sz="1400" kern="1200" dirty="0"/>
        </a:p>
      </dsp:txBody>
      <dsp:txXfrm>
        <a:off x="7149786" y="3457172"/>
        <a:ext cx="921275" cy="460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AF682-3542-40CC-B766-87779E467EF2}">
      <dsp:nvSpPr>
        <dsp:cNvPr id="0" name=""/>
        <dsp:cNvSpPr/>
      </dsp:nvSpPr>
      <dsp:spPr>
        <a:xfrm>
          <a:off x="7372660" y="1466886"/>
          <a:ext cx="129017" cy="2227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7696"/>
              </a:lnTo>
              <a:lnTo>
                <a:pt x="129017" y="222769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A98E4-01BF-44BD-9824-EBC8045C8BD5}">
      <dsp:nvSpPr>
        <dsp:cNvPr id="0" name=""/>
        <dsp:cNvSpPr/>
      </dsp:nvSpPr>
      <dsp:spPr>
        <a:xfrm>
          <a:off x="7372660" y="1466886"/>
          <a:ext cx="129017" cy="1617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7014"/>
              </a:lnTo>
              <a:lnTo>
                <a:pt x="129017" y="161701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63C92-875F-415C-99CD-C1D59507E926}">
      <dsp:nvSpPr>
        <dsp:cNvPr id="0" name=""/>
        <dsp:cNvSpPr/>
      </dsp:nvSpPr>
      <dsp:spPr>
        <a:xfrm>
          <a:off x="7372660" y="1466886"/>
          <a:ext cx="129017" cy="1006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6333"/>
              </a:lnTo>
              <a:lnTo>
                <a:pt x="129017" y="100633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E5743-920B-43A3-B3E8-141EF198B98C}">
      <dsp:nvSpPr>
        <dsp:cNvPr id="0" name=""/>
        <dsp:cNvSpPr/>
      </dsp:nvSpPr>
      <dsp:spPr>
        <a:xfrm>
          <a:off x="7372660" y="1466886"/>
          <a:ext cx="129017" cy="39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652"/>
              </a:lnTo>
              <a:lnTo>
                <a:pt x="129017" y="3956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75B6BF-543B-442B-8470-D091BFE05E27}">
      <dsp:nvSpPr>
        <dsp:cNvPr id="0" name=""/>
        <dsp:cNvSpPr/>
      </dsp:nvSpPr>
      <dsp:spPr>
        <a:xfrm>
          <a:off x="4074121" y="856205"/>
          <a:ext cx="3642584" cy="180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312"/>
              </a:lnTo>
              <a:lnTo>
                <a:pt x="3642584" y="90312"/>
              </a:lnTo>
              <a:lnTo>
                <a:pt x="3642584" y="1806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699E58-99D3-408F-9F4C-8E1E31E01C36}">
      <dsp:nvSpPr>
        <dsp:cNvPr id="0" name=""/>
        <dsp:cNvSpPr/>
      </dsp:nvSpPr>
      <dsp:spPr>
        <a:xfrm>
          <a:off x="6331921" y="1466886"/>
          <a:ext cx="129017" cy="39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652"/>
              </a:lnTo>
              <a:lnTo>
                <a:pt x="129017" y="3956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7117F-CD54-45B5-8683-8DF94FB12B9D}">
      <dsp:nvSpPr>
        <dsp:cNvPr id="0" name=""/>
        <dsp:cNvSpPr/>
      </dsp:nvSpPr>
      <dsp:spPr>
        <a:xfrm>
          <a:off x="4074121" y="856205"/>
          <a:ext cx="2601845" cy="180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312"/>
              </a:lnTo>
              <a:lnTo>
                <a:pt x="2601845" y="90312"/>
              </a:lnTo>
              <a:lnTo>
                <a:pt x="2601845" y="1806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E7B08-F8B7-4E88-B711-BD7471316317}">
      <dsp:nvSpPr>
        <dsp:cNvPr id="0" name=""/>
        <dsp:cNvSpPr/>
      </dsp:nvSpPr>
      <dsp:spPr>
        <a:xfrm>
          <a:off x="5291183" y="1466886"/>
          <a:ext cx="129017" cy="39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652"/>
              </a:lnTo>
              <a:lnTo>
                <a:pt x="129017" y="3956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D77CF-3B30-4084-840A-1C7FD3010FFE}">
      <dsp:nvSpPr>
        <dsp:cNvPr id="0" name=""/>
        <dsp:cNvSpPr/>
      </dsp:nvSpPr>
      <dsp:spPr>
        <a:xfrm>
          <a:off x="4074121" y="856205"/>
          <a:ext cx="1561107" cy="180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312"/>
              </a:lnTo>
              <a:lnTo>
                <a:pt x="1561107" y="90312"/>
              </a:lnTo>
              <a:lnTo>
                <a:pt x="1561107" y="1806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9B75A-FF87-4BBC-8DB2-E4649E295F0E}">
      <dsp:nvSpPr>
        <dsp:cNvPr id="0" name=""/>
        <dsp:cNvSpPr/>
      </dsp:nvSpPr>
      <dsp:spPr>
        <a:xfrm>
          <a:off x="4250445" y="1466886"/>
          <a:ext cx="129017" cy="39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652"/>
              </a:lnTo>
              <a:lnTo>
                <a:pt x="129017" y="3956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8242B-2B38-4F5C-B443-89E34189D5D1}">
      <dsp:nvSpPr>
        <dsp:cNvPr id="0" name=""/>
        <dsp:cNvSpPr/>
      </dsp:nvSpPr>
      <dsp:spPr>
        <a:xfrm>
          <a:off x="4074121" y="856205"/>
          <a:ext cx="520369" cy="180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312"/>
              </a:lnTo>
              <a:lnTo>
                <a:pt x="520369" y="90312"/>
              </a:lnTo>
              <a:lnTo>
                <a:pt x="520369" y="1806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7D485-6DF9-4C54-BF03-AF09EFE0452F}">
      <dsp:nvSpPr>
        <dsp:cNvPr id="0" name=""/>
        <dsp:cNvSpPr/>
      </dsp:nvSpPr>
      <dsp:spPr>
        <a:xfrm>
          <a:off x="3209706" y="1466886"/>
          <a:ext cx="129017" cy="39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652"/>
              </a:lnTo>
              <a:lnTo>
                <a:pt x="129017" y="3956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392FD-F5B9-4269-B76B-8957E190B602}">
      <dsp:nvSpPr>
        <dsp:cNvPr id="0" name=""/>
        <dsp:cNvSpPr/>
      </dsp:nvSpPr>
      <dsp:spPr>
        <a:xfrm>
          <a:off x="3553752" y="856205"/>
          <a:ext cx="520369" cy="180624"/>
        </a:xfrm>
        <a:custGeom>
          <a:avLst/>
          <a:gdLst/>
          <a:ahLst/>
          <a:cxnLst/>
          <a:rect l="0" t="0" r="0" b="0"/>
          <a:pathLst>
            <a:path>
              <a:moveTo>
                <a:pt x="520369" y="0"/>
              </a:moveTo>
              <a:lnTo>
                <a:pt x="520369" y="90312"/>
              </a:lnTo>
              <a:lnTo>
                <a:pt x="0" y="90312"/>
              </a:lnTo>
              <a:lnTo>
                <a:pt x="0" y="1806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516AC2-E3FF-4BA6-9626-2C240CABD793}">
      <dsp:nvSpPr>
        <dsp:cNvPr id="0" name=""/>
        <dsp:cNvSpPr/>
      </dsp:nvSpPr>
      <dsp:spPr>
        <a:xfrm>
          <a:off x="2168968" y="1466886"/>
          <a:ext cx="129017" cy="39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652"/>
              </a:lnTo>
              <a:lnTo>
                <a:pt x="129017" y="3956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93267-4AFC-49BD-BF72-6B0BA54A069E}">
      <dsp:nvSpPr>
        <dsp:cNvPr id="0" name=""/>
        <dsp:cNvSpPr/>
      </dsp:nvSpPr>
      <dsp:spPr>
        <a:xfrm>
          <a:off x="2513014" y="856205"/>
          <a:ext cx="1561107" cy="180624"/>
        </a:xfrm>
        <a:custGeom>
          <a:avLst/>
          <a:gdLst/>
          <a:ahLst/>
          <a:cxnLst/>
          <a:rect l="0" t="0" r="0" b="0"/>
          <a:pathLst>
            <a:path>
              <a:moveTo>
                <a:pt x="1561107" y="0"/>
              </a:moveTo>
              <a:lnTo>
                <a:pt x="1561107" y="90312"/>
              </a:lnTo>
              <a:lnTo>
                <a:pt x="0" y="90312"/>
              </a:lnTo>
              <a:lnTo>
                <a:pt x="0" y="1806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78505-037A-451A-B20D-3F7612779085}">
      <dsp:nvSpPr>
        <dsp:cNvPr id="0" name=""/>
        <dsp:cNvSpPr/>
      </dsp:nvSpPr>
      <dsp:spPr>
        <a:xfrm>
          <a:off x="1128230" y="1466886"/>
          <a:ext cx="129017" cy="39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652"/>
              </a:lnTo>
              <a:lnTo>
                <a:pt x="129017" y="3956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2492E9-84B2-4A2C-A5F4-B7A88E88EBCA}">
      <dsp:nvSpPr>
        <dsp:cNvPr id="0" name=""/>
        <dsp:cNvSpPr/>
      </dsp:nvSpPr>
      <dsp:spPr>
        <a:xfrm>
          <a:off x="1472275" y="856205"/>
          <a:ext cx="2601845" cy="180624"/>
        </a:xfrm>
        <a:custGeom>
          <a:avLst/>
          <a:gdLst/>
          <a:ahLst/>
          <a:cxnLst/>
          <a:rect l="0" t="0" r="0" b="0"/>
          <a:pathLst>
            <a:path>
              <a:moveTo>
                <a:pt x="2601845" y="0"/>
              </a:moveTo>
              <a:lnTo>
                <a:pt x="2601845" y="90312"/>
              </a:lnTo>
              <a:lnTo>
                <a:pt x="0" y="90312"/>
              </a:lnTo>
              <a:lnTo>
                <a:pt x="0" y="1806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82BA6-4CA7-499E-B733-886A47A1D700}">
      <dsp:nvSpPr>
        <dsp:cNvPr id="0" name=""/>
        <dsp:cNvSpPr/>
      </dsp:nvSpPr>
      <dsp:spPr>
        <a:xfrm>
          <a:off x="87491" y="1466886"/>
          <a:ext cx="129017" cy="1617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7014"/>
              </a:lnTo>
              <a:lnTo>
                <a:pt x="129017" y="161701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AE3C1F-E089-4D41-A0A5-D7780C25EAE7}">
      <dsp:nvSpPr>
        <dsp:cNvPr id="0" name=""/>
        <dsp:cNvSpPr/>
      </dsp:nvSpPr>
      <dsp:spPr>
        <a:xfrm>
          <a:off x="87491" y="1466886"/>
          <a:ext cx="129017" cy="1006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6333"/>
              </a:lnTo>
              <a:lnTo>
                <a:pt x="129017" y="100633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80E14-75D0-4838-A9D1-49C5DB628405}">
      <dsp:nvSpPr>
        <dsp:cNvPr id="0" name=""/>
        <dsp:cNvSpPr/>
      </dsp:nvSpPr>
      <dsp:spPr>
        <a:xfrm>
          <a:off x="87491" y="1466886"/>
          <a:ext cx="129017" cy="39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652"/>
              </a:lnTo>
              <a:lnTo>
                <a:pt x="129017" y="3956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DD2A1-FCAA-494B-8803-DC71C19094B5}">
      <dsp:nvSpPr>
        <dsp:cNvPr id="0" name=""/>
        <dsp:cNvSpPr/>
      </dsp:nvSpPr>
      <dsp:spPr>
        <a:xfrm>
          <a:off x="431537" y="856205"/>
          <a:ext cx="3642584" cy="180624"/>
        </a:xfrm>
        <a:custGeom>
          <a:avLst/>
          <a:gdLst/>
          <a:ahLst/>
          <a:cxnLst/>
          <a:rect l="0" t="0" r="0" b="0"/>
          <a:pathLst>
            <a:path>
              <a:moveTo>
                <a:pt x="3642584" y="0"/>
              </a:moveTo>
              <a:lnTo>
                <a:pt x="3642584" y="90312"/>
              </a:lnTo>
              <a:lnTo>
                <a:pt x="0" y="90312"/>
              </a:lnTo>
              <a:lnTo>
                <a:pt x="0" y="1806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80D14-44E3-4546-B7AC-F740D1F88CE2}">
      <dsp:nvSpPr>
        <dsp:cNvPr id="0" name=""/>
        <dsp:cNvSpPr/>
      </dsp:nvSpPr>
      <dsp:spPr>
        <a:xfrm>
          <a:off x="3644064" y="426148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err="1" smtClean="0">
              <a:hlinkClick xmlns:r="http://schemas.openxmlformats.org/officeDocument/2006/relationships" r:id="rId1"/>
            </a:rPr>
            <a:t>expstore</a:t>
          </a:r>
          <a:endParaRPr lang="en-US" sz="1300" b="1" kern="1200" dirty="0" smtClean="0"/>
        </a:p>
      </dsp:txBody>
      <dsp:txXfrm>
        <a:off x="3644064" y="426148"/>
        <a:ext cx="860114" cy="430057"/>
      </dsp:txXfrm>
    </dsp:sp>
    <dsp:sp modelId="{A1857934-28B4-4CAF-8BC1-6954DB6D3A34}">
      <dsp:nvSpPr>
        <dsp:cNvPr id="0" name=""/>
        <dsp:cNvSpPr/>
      </dsp:nvSpPr>
      <dsp:spPr>
        <a:xfrm>
          <a:off x="1480" y="1036829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商品上架</a:t>
          </a:r>
          <a:r>
            <a:rPr lang="en-US" altLang="zh-TW" sz="1300" kern="1200" dirty="0" smtClean="0"/>
            <a:t>/</a:t>
          </a:r>
          <a:r>
            <a:rPr lang="zh-TW" altLang="en-US" sz="1300" kern="1200" dirty="0" smtClean="0"/>
            <a:t>下架</a:t>
          </a:r>
          <a:r>
            <a:rPr lang="en-US" altLang="zh-TW" sz="1300" kern="1200" dirty="0" smtClean="0"/>
            <a:t>/</a:t>
          </a:r>
          <a:r>
            <a:rPr lang="zh-TW" altLang="en-US" sz="1300" kern="1200" dirty="0" smtClean="0"/>
            <a:t>編輯</a:t>
          </a:r>
          <a:endParaRPr lang="zh-TW" altLang="en-US" sz="1300" kern="1200" dirty="0"/>
        </a:p>
      </dsp:txBody>
      <dsp:txXfrm>
        <a:off x="1480" y="1036829"/>
        <a:ext cx="860114" cy="430057"/>
      </dsp:txXfrm>
    </dsp:sp>
    <dsp:sp modelId="{94270BEA-19EC-4437-B2A2-0C696A1252C6}">
      <dsp:nvSpPr>
        <dsp:cNvPr id="0" name=""/>
        <dsp:cNvSpPr/>
      </dsp:nvSpPr>
      <dsp:spPr>
        <a:xfrm>
          <a:off x="216508" y="1647510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err="1" smtClean="0">
              <a:hlinkClick xmlns:r="http://schemas.openxmlformats.org/officeDocument/2006/relationships" r:id="rId2"/>
            </a:rPr>
            <a:t>pyclass</a:t>
          </a:r>
          <a:endParaRPr lang="zh-TW" altLang="en-US" sz="1300" b="1" kern="1200" dirty="0"/>
        </a:p>
      </dsp:txBody>
      <dsp:txXfrm>
        <a:off x="216508" y="1647510"/>
        <a:ext cx="860114" cy="430057"/>
      </dsp:txXfrm>
    </dsp:sp>
    <dsp:sp modelId="{3DE40412-3A98-41F7-9552-D3A7DA6CFB4F}">
      <dsp:nvSpPr>
        <dsp:cNvPr id="0" name=""/>
        <dsp:cNvSpPr/>
      </dsp:nvSpPr>
      <dsp:spPr>
        <a:xfrm>
          <a:off x="216508" y="2258192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hlinkClick xmlns:r="http://schemas.openxmlformats.org/officeDocument/2006/relationships" r:id="rId3"/>
            </a:rPr>
            <a:t>product</a:t>
          </a:r>
          <a:endParaRPr lang="zh-TW" altLang="en-US" sz="1300" b="1" kern="1200" dirty="0"/>
        </a:p>
      </dsp:txBody>
      <dsp:txXfrm>
        <a:off x="216508" y="2258192"/>
        <a:ext cx="860114" cy="430057"/>
      </dsp:txXfrm>
    </dsp:sp>
    <dsp:sp modelId="{E114B884-18AC-40C5-AFA9-AA15B5CBE8E0}">
      <dsp:nvSpPr>
        <dsp:cNvPr id="0" name=""/>
        <dsp:cNvSpPr/>
      </dsp:nvSpPr>
      <dsp:spPr>
        <a:xfrm>
          <a:off x="216508" y="2868873"/>
          <a:ext cx="996029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err="1" smtClean="0">
              <a:hlinkClick xmlns:r="http://schemas.openxmlformats.org/officeDocument/2006/relationships" r:id="rId4"/>
            </a:rPr>
            <a:t>product_img</a:t>
          </a:r>
          <a:endParaRPr lang="zh-TW" altLang="en-US" sz="1300" b="1" kern="1200" dirty="0"/>
        </a:p>
      </dsp:txBody>
      <dsp:txXfrm>
        <a:off x="216508" y="2868873"/>
        <a:ext cx="996029" cy="430057"/>
      </dsp:txXfrm>
    </dsp:sp>
    <dsp:sp modelId="{AA473859-FC88-4000-9964-D322C169C1C8}">
      <dsp:nvSpPr>
        <dsp:cNvPr id="0" name=""/>
        <dsp:cNvSpPr/>
      </dsp:nvSpPr>
      <dsp:spPr>
        <a:xfrm>
          <a:off x="1042218" y="1036829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輪播商品</a:t>
          </a:r>
          <a:endParaRPr lang="zh-TW" altLang="en-US" sz="1300" kern="1200" dirty="0"/>
        </a:p>
      </dsp:txBody>
      <dsp:txXfrm>
        <a:off x="1042218" y="1036829"/>
        <a:ext cx="860114" cy="430057"/>
      </dsp:txXfrm>
    </dsp:sp>
    <dsp:sp modelId="{E77DBF93-7449-4BA0-A97C-EAC0905F5F18}">
      <dsp:nvSpPr>
        <dsp:cNvPr id="0" name=""/>
        <dsp:cNvSpPr/>
      </dsp:nvSpPr>
      <dsp:spPr>
        <a:xfrm>
          <a:off x="1257247" y="1647510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hlinkClick xmlns:r="http://schemas.openxmlformats.org/officeDocument/2006/relationships" r:id="rId5"/>
            </a:rPr>
            <a:t>carousel</a:t>
          </a:r>
          <a:endParaRPr lang="zh-TW" altLang="en-US" sz="1300" b="1" kern="1200" dirty="0"/>
        </a:p>
      </dsp:txBody>
      <dsp:txXfrm>
        <a:off x="1257247" y="1647510"/>
        <a:ext cx="860114" cy="430057"/>
      </dsp:txXfrm>
    </dsp:sp>
    <dsp:sp modelId="{115F94F7-5B36-4F1C-9D97-0408AE625A23}">
      <dsp:nvSpPr>
        <dsp:cNvPr id="0" name=""/>
        <dsp:cNvSpPr/>
      </dsp:nvSpPr>
      <dsp:spPr>
        <a:xfrm>
          <a:off x="2082957" y="1036829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熱銷商品</a:t>
          </a:r>
          <a:endParaRPr lang="zh-TW" altLang="en-US" sz="1300" kern="1200" dirty="0"/>
        </a:p>
      </dsp:txBody>
      <dsp:txXfrm>
        <a:off x="2082957" y="1036829"/>
        <a:ext cx="860114" cy="430057"/>
      </dsp:txXfrm>
    </dsp:sp>
    <dsp:sp modelId="{31C0984E-7C62-48C3-8AAB-5E3114D29A90}">
      <dsp:nvSpPr>
        <dsp:cNvPr id="0" name=""/>
        <dsp:cNvSpPr/>
      </dsp:nvSpPr>
      <dsp:spPr>
        <a:xfrm>
          <a:off x="2297985" y="1647510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>
              <a:hlinkClick xmlns:r="http://schemas.openxmlformats.org/officeDocument/2006/relationships" r:id="rId6"/>
            </a:rPr>
            <a:t>hot</a:t>
          </a:r>
          <a:endParaRPr lang="en-US" altLang="zh-TW" sz="1300" b="1" kern="1200"/>
        </a:p>
      </dsp:txBody>
      <dsp:txXfrm>
        <a:off x="2297985" y="1647510"/>
        <a:ext cx="860114" cy="430057"/>
      </dsp:txXfrm>
    </dsp:sp>
    <dsp:sp modelId="{C4387034-0F8D-4BB2-A319-7A8957CA5D22}">
      <dsp:nvSpPr>
        <dsp:cNvPr id="0" name=""/>
        <dsp:cNvSpPr/>
      </dsp:nvSpPr>
      <dsp:spPr>
        <a:xfrm>
          <a:off x="3123695" y="1036829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購物車</a:t>
          </a:r>
          <a:endParaRPr lang="zh-TW" altLang="en-US" sz="1300" kern="1200" dirty="0"/>
        </a:p>
      </dsp:txBody>
      <dsp:txXfrm>
        <a:off x="3123695" y="1036829"/>
        <a:ext cx="860114" cy="430057"/>
      </dsp:txXfrm>
    </dsp:sp>
    <dsp:sp modelId="{3D694666-3B90-4443-A813-EDD22DBD052D}">
      <dsp:nvSpPr>
        <dsp:cNvPr id="0" name=""/>
        <dsp:cNvSpPr/>
      </dsp:nvSpPr>
      <dsp:spPr>
        <a:xfrm>
          <a:off x="3338723" y="1647510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hlinkClick xmlns:r="http://schemas.openxmlformats.org/officeDocument/2006/relationships" r:id="rId7"/>
            </a:rPr>
            <a:t>cart</a:t>
          </a:r>
          <a:endParaRPr lang="en-US" altLang="zh-TW" sz="1300" b="1" kern="1200" dirty="0"/>
        </a:p>
      </dsp:txBody>
      <dsp:txXfrm>
        <a:off x="3338723" y="1647510"/>
        <a:ext cx="860114" cy="430057"/>
      </dsp:txXfrm>
    </dsp:sp>
    <dsp:sp modelId="{58B0AD9B-01F8-4F89-BCA7-E37293E69DFB}">
      <dsp:nvSpPr>
        <dsp:cNvPr id="0" name=""/>
        <dsp:cNvSpPr/>
      </dsp:nvSpPr>
      <dsp:spPr>
        <a:xfrm>
          <a:off x="4164433" y="1036829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查訂單</a:t>
          </a:r>
          <a:endParaRPr lang="zh-TW" altLang="en-US" sz="1300" kern="1200" dirty="0"/>
        </a:p>
      </dsp:txBody>
      <dsp:txXfrm>
        <a:off x="4164433" y="1036829"/>
        <a:ext cx="860114" cy="430057"/>
      </dsp:txXfrm>
    </dsp:sp>
    <dsp:sp modelId="{B98FAFB9-9D3D-42CD-9E84-96FD2900F354}">
      <dsp:nvSpPr>
        <dsp:cNvPr id="0" name=""/>
        <dsp:cNvSpPr/>
      </dsp:nvSpPr>
      <dsp:spPr>
        <a:xfrm>
          <a:off x="4379462" y="1647510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>
              <a:hlinkClick xmlns:r="http://schemas.openxmlformats.org/officeDocument/2006/relationships" r:id="rId8"/>
            </a:rPr>
            <a:t>uorder</a:t>
          </a:r>
          <a:endParaRPr lang="en-US" altLang="zh-TW" sz="1300" b="1" kern="1200"/>
        </a:p>
      </dsp:txBody>
      <dsp:txXfrm>
        <a:off x="4379462" y="1647510"/>
        <a:ext cx="860114" cy="430057"/>
      </dsp:txXfrm>
    </dsp:sp>
    <dsp:sp modelId="{FC01E7D6-1AD6-48C7-9B43-B299EFAB2625}">
      <dsp:nvSpPr>
        <dsp:cNvPr id="0" name=""/>
        <dsp:cNvSpPr/>
      </dsp:nvSpPr>
      <dsp:spPr>
        <a:xfrm>
          <a:off x="5205172" y="1036829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訪客留言</a:t>
          </a:r>
          <a:endParaRPr lang="zh-TW" altLang="en-US" sz="1300" kern="1200" dirty="0"/>
        </a:p>
      </dsp:txBody>
      <dsp:txXfrm>
        <a:off x="5205172" y="1036829"/>
        <a:ext cx="860114" cy="430057"/>
      </dsp:txXfrm>
    </dsp:sp>
    <dsp:sp modelId="{29860CB9-793F-4860-8507-A893488CFEA7}">
      <dsp:nvSpPr>
        <dsp:cNvPr id="0" name=""/>
        <dsp:cNvSpPr/>
      </dsp:nvSpPr>
      <dsp:spPr>
        <a:xfrm>
          <a:off x="5420200" y="1647510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hlinkClick xmlns:r="http://schemas.openxmlformats.org/officeDocument/2006/relationships" r:id="rId9"/>
            </a:rPr>
            <a:t>feedback</a:t>
          </a:r>
          <a:endParaRPr lang="zh-TW" altLang="en-US" sz="1300" b="1" kern="1200" dirty="0"/>
        </a:p>
      </dsp:txBody>
      <dsp:txXfrm>
        <a:off x="5420200" y="1647510"/>
        <a:ext cx="860114" cy="430057"/>
      </dsp:txXfrm>
    </dsp:sp>
    <dsp:sp modelId="{30181A85-4597-4D83-82A8-A5BAFE8B5482}">
      <dsp:nvSpPr>
        <dsp:cNvPr id="0" name=""/>
        <dsp:cNvSpPr/>
      </dsp:nvSpPr>
      <dsp:spPr>
        <a:xfrm>
          <a:off x="6245910" y="1036829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站內通知信</a:t>
          </a:r>
          <a:endParaRPr lang="zh-TW" altLang="en-US" sz="1300" kern="1200" dirty="0"/>
        </a:p>
      </dsp:txBody>
      <dsp:txXfrm>
        <a:off x="6245910" y="1036829"/>
        <a:ext cx="860114" cy="430057"/>
      </dsp:txXfrm>
    </dsp:sp>
    <dsp:sp modelId="{695D93DC-5F66-4DB7-8796-8E6C6BD974FF}">
      <dsp:nvSpPr>
        <dsp:cNvPr id="0" name=""/>
        <dsp:cNvSpPr/>
      </dsp:nvSpPr>
      <dsp:spPr>
        <a:xfrm>
          <a:off x="6460938" y="1647510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hlinkClick xmlns:r="http://schemas.openxmlformats.org/officeDocument/2006/relationships" r:id="rId10"/>
            </a:rPr>
            <a:t>message</a:t>
          </a:r>
          <a:endParaRPr lang="zh-TW" altLang="en-US" sz="1300" b="1" kern="1200" dirty="0"/>
        </a:p>
      </dsp:txBody>
      <dsp:txXfrm>
        <a:off x="6460938" y="1647510"/>
        <a:ext cx="860114" cy="430057"/>
      </dsp:txXfrm>
    </dsp:sp>
    <dsp:sp modelId="{6DB32EA5-8376-4D8A-B829-0F94AC26C88B}">
      <dsp:nvSpPr>
        <dsp:cNvPr id="0" name=""/>
        <dsp:cNvSpPr/>
      </dsp:nvSpPr>
      <dsp:spPr>
        <a:xfrm>
          <a:off x="7286648" y="1036829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會員資料</a:t>
          </a:r>
          <a:endParaRPr lang="zh-TW" altLang="en-US" sz="1300" kern="1200" dirty="0"/>
        </a:p>
      </dsp:txBody>
      <dsp:txXfrm>
        <a:off x="7286648" y="1036829"/>
        <a:ext cx="860114" cy="430057"/>
      </dsp:txXfrm>
    </dsp:sp>
    <dsp:sp modelId="{E3A3FB98-0BE4-411D-AC75-6F0F3EBDDCBB}">
      <dsp:nvSpPr>
        <dsp:cNvPr id="0" name=""/>
        <dsp:cNvSpPr/>
      </dsp:nvSpPr>
      <dsp:spPr>
        <a:xfrm>
          <a:off x="7501677" y="1647510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hlinkClick xmlns:r="http://schemas.openxmlformats.org/officeDocument/2006/relationships" r:id="rId11"/>
            </a:rPr>
            <a:t>member</a:t>
          </a:r>
          <a:endParaRPr lang="zh-TW" altLang="en-US" sz="1300" b="1" kern="1200" dirty="0"/>
        </a:p>
      </dsp:txBody>
      <dsp:txXfrm>
        <a:off x="7501677" y="1647510"/>
        <a:ext cx="860114" cy="430057"/>
      </dsp:txXfrm>
    </dsp:sp>
    <dsp:sp modelId="{9CEB63FC-D5CA-4DE9-BE40-E938DFF99A4F}">
      <dsp:nvSpPr>
        <dsp:cNvPr id="0" name=""/>
        <dsp:cNvSpPr/>
      </dsp:nvSpPr>
      <dsp:spPr>
        <a:xfrm>
          <a:off x="7501677" y="2258192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err="1" smtClean="0">
              <a:hlinkClick xmlns:r="http://schemas.openxmlformats.org/officeDocument/2006/relationships" r:id="rId12"/>
            </a:rPr>
            <a:t>addbook</a:t>
          </a:r>
          <a:endParaRPr lang="zh-TW" altLang="en-US" sz="1300" b="1" kern="1200" dirty="0"/>
        </a:p>
      </dsp:txBody>
      <dsp:txXfrm>
        <a:off x="7501677" y="2258192"/>
        <a:ext cx="860114" cy="430057"/>
      </dsp:txXfrm>
    </dsp:sp>
    <dsp:sp modelId="{86CAC751-D77A-487F-9A57-3125EE4907F7}">
      <dsp:nvSpPr>
        <dsp:cNvPr id="0" name=""/>
        <dsp:cNvSpPr/>
      </dsp:nvSpPr>
      <dsp:spPr>
        <a:xfrm>
          <a:off x="7501677" y="2868873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hlinkClick xmlns:r="http://schemas.openxmlformats.org/officeDocument/2006/relationships" r:id="rId13"/>
            </a:rPr>
            <a:t>city</a:t>
          </a:r>
          <a:endParaRPr lang="zh-TW" altLang="en-US" sz="1300" b="1" kern="1200" dirty="0"/>
        </a:p>
      </dsp:txBody>
      <dsp:txXfrm>
        <a:off x="7501677" y="2868873"/>
        <a:ext cx="860114" cy="430057"/>
      </dsp:txXfrm>
    </dsp:sp>
    <dsp:sp modelId="{1D249BCC-88FE-45A9-81EC-AB51E488A7CB}">
      <dsp:nvSpPr>
        <dsp:cNvPr id="0" name=""/>
        <dsp:cNvSpPr/>
      </dsp:nvSpPr>
      <dsp:spPr>
        <a:xfrm>
          <a:off x="7501677" y="3479554"/>
          <a:ext cx="860114" cy="43005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hlinkClick xmlns:r="http://schemas.openxmlformats.org/officeDocument/2006/relationships" r:id="rId14"/>
            </a:rPr>
            <a:t>town</a:t>
          </a:r>
          <a:endParaRPr lang="zh-TW" altLang="en-US" sz="1300" b="1" kern="1200" dirty="0"/>
        </a:p>
      </dsp:txBody>
      <dsp:txXfrm>
        <a:off x="7501677" y="3479554"/>
        <a:ext cx="860114" cy="430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C35AA-3582-47DD-ABF4-14A542484C51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B4D97-860B-40C2-9B4A-5DAEBDE445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66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661408E7-0488-454C-B991-785E9E2CC4E6}" type="datetimeFigureOut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680A7F27-1C09-40D9-8979-80512B60DB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99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0A7F27-1C09-40D9-8979-80512B60DB25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00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0A7F27-1C09-40D9-8979-80512B60DB25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00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pPr>
              <a:defRPr/>
            </a:pPr>
            <a:fld id="{42BC02EF-623F-4C30-9AB3-45C001DC03E5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pPr>
              <a:defRPr/>
            </a:pPr>
            <a:fld id="{9F39DB9C-0B7A-49E6-98C5-BE9A9839840B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65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70515F-0BB9-4AE3-881D-14E32B369130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237A0F-9C05-4CCF-A5E5-AAC8F544276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34993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370515F-0BB9-4AE3-881D-14E32B369130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>
              <a:defRPr/>
            </a:pPr>
            <a:fld id="{BE237A0F-9C05-4CCF-A5E5-AAC8F544276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965031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370515F-0BB9-4AE3-881D-14E32B369130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>
              <a:defRPr/>
            </a:pPr>
            <a:fld id="{BE237A0F-9C05-4CCF-A5E5-AAC8F544276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4123401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370515F-0BB9-4AE3-881D-14E32B369130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>
              <a:defRPr/>
            </a:pPr>
            <a:fld id="{BE237A0F-9C05-4CCF-A5E5-AAC8F544276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199900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70515F-0BB9-4AE3-881D-14E32B369130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237A0F-9C05-4CCF-A5E5-AAC8F544276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232183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70515F-0BB9-4AE3-881D-14E32B369130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237A0F-9C05-4CCF-A5E5-AAC8F544276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512738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2F2F16-C573-41A2-A368-F3FB3F1FEBF3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0C9977-BCE2-492B-A328-469AAC78DBFC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677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CE7315D0-BD8C-49C1-868F-63D8617E0AA2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>
              <a:defRPr/>
            </a:pPr>
            <a:fld id="{2E4FE417-3FD9-45AF-BCE8-9815EF1B368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60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AE006-5EEA-40C6-979C-B3182D3B7EA3}" type="datetime1">
              <a:rPr lang="zh-TW" altLang="en-US" smtClean="0"/>
              <a:pPr>
                <a:defRPr/>
              </a:pPr>
              <a:t>2022/6/28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C59F6-ACD3-40F8-9584-F55ED3B12943}" type="slidenum">
              <a:rPr lang="zh-TW" altLang="en-US" smtClean="0"/>
              <a:pPr>
                <a:defRPr/>
              </a:pPr>
              <a:t>‹#›</a:t>
            </a:fld>
            <a:r>
              <a:rPr lang="en-US" altLang="zh-TW" smtClean="0"/>
              <a:t>/31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441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370515F-0BB9-4AE3-881D-14E32B369130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pPr>
              <a:defRPr/>
            </a:pPr>
            <a:fld id="{BE237A0F-9C05-4CCF-A5E5-AAC8F544276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825048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A05542-D994-480D-A7D8-CDFF130A8139}" type="datetime1">
              <a:rPr lang="zh-TW" altLang="en-US" smtClean="0"/>
              <a:pPr>
                <a:defRPr/>
              </a:pPr>
              <a:t>2022/6/28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9E065-4736-467A-BBB1-430FE3588A1B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540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3A57F7-812E-4646-A75D-AE68803E792B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727D78-8D61-4773-B136-34B97DFE61EE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198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5CC3BB-9A6B-49B1-AB03-1FDB0BA2C6B5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FAD379-4620-430B-A7BE-77BFC145C81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03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9635FD-B7DD-4EEB-ADC9-2B462174DE6D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754AC-4402-4BB1-A091-5E50EB9864D3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20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425440-4E06-435A-A8F1-8E680BE4CCEA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812271-3906-4D57-A83A-5B04F3363B82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74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6C884B-370B-4ECF-BC19-E1AFFE34BB78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A3E8D0-F8F4-40B7-8CE9-D711C39039C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2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9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370515F-0BB9-4AE3-881D-14E32B369130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E237A0F-9C05-4CCF-A5E5-AAC8F544276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987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  <p:sldLayoutId id="2147484338" r:id="rId15"/>
    <p:sldLayoutId id="2147484339" r:id="rId16"/>
    <p:sldLayoutId id="2147484340" r:id="rId17"/>
  </p:sldLayoutIdLst>
  <p:hf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/phpmyadmin/index.php?route=/sql&amp;db=expstore&amp;table=pyclas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ocalhost/phpmyadmin/index.php?route=/sql&amp;db=expstore&amp;table=produc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index.php?route=/sql&amp;db=expstore&amp;table=product_img" TargetMode="External"/><Relationship Id="rId2" Type="http://schemas.openxmlformats.org/officeDocument/2006/relationships/hyperlink" Target="http://localhost/phpmyadmin/index.php?route=/sql&amp;db=expstore&amp;table=produ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ocalhost/phpmyadmin/index.php?route=/sql&amp;db=expstore&amp;table=ho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localhost/phpmyadmin/index.php?route=/sql&amp;db=expstore&amp;table=carouse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localhost/phpmyadmin/index.php?route=/sql&amp;db=expstore&amp;table=memb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ocalhost/phpmyadmin/index.php?route=/sql&amp;db=expstore&amp;table=addboo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index.php?route=/sql&amp;db=expstore&amp;table=town" TargetMode="External"/><Relationship Id="rId2" Type="http://schemas.openxmlformats.org/officeDocument/2006/relationships/hyperlink" Target="http://localhost/phpmyadmin/index.php?route=/sql&amp;db=expstore&amp;table=cit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phpmyadmin/index.php?route=/sql&amp;db=expstore&amp;table=car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ocalhost/phpmyadmin/index.php?route=/sql&amp;db=expstore&amp;table=uorde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localhost/phpmyadmin/index.php?route=/sql&amp;db=expstore&amp;table=feedback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ocalhost/phpmyadmin/index.php?route=/sql&amp;db=expstore&amp;table=messag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2790012" y="1605368"/>
            <a:ext cx="3780000" cy="3780000"/>
          </a:xfrm>
          <a:prstGeom prst="ellipse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354562" y="1222027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 rot="2700000">
            <a:off x="3373204" y="2163220"/>
            <a:ext cx="2664000" cy="266429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448209" y="1543787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111936" y="2257859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335900" y="3076781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137393" y="4068231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5448209" y="4876580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355976" y="5199705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322754" y="4842942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2574263" y="3992059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2376052" y="3076781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679531" y="2188635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275994" y="1605368"/>
            <a:ext cx="648072" cy="57606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alpha val="14000"/>
              </a:schemeClr>
            </a:solidFill>
          </a:ln>
          <a:effectLst>
            <a:outerShdw blurRad="825500" dist="1244600" dir="5400000" sx="200000" sy="200000" algn="ctr" rotWithShape="0">
              <a:schemeClr val="bg1">
                <a:alpha val="12000"/>
              </a:schemeClr>
            </a:outerShd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2376052" y="3110647"/>
            <a:ext cx="486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4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網頁</a:t>
            </a:r>
            <a:r>
              <a:rPr kumimoji="0" lang="zh-TW" altLang="en-US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建置專題</a:t>
            </a:r>
            <a:r>
              <a:rPr kumimoji="0" lang="zh-TW" altLang="en-US" sz="4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報告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022155" y="3068960"/>
            <a:ext cx="5363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4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電子商務網站建置班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614276" y="3140968"/>
            <a:ext cx="4128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4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遊戲幣商務網站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619032" y="3140968"/>
            <a:ext cx="42430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4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愛麗絲扑克之夜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275994" y="3222618"/>
            <a:ext cx="2750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4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</a:t>
            </a:r>
            <a:r>
              <a:rPr kumimoji="0" lang="zh-TW" altLang="en-US" sz="4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石逸媫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rot="6283500">
            <a:off x="3373200" y="2163600"/>
            <a:ext cx="2664000" cy="266429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 rot="20700000">
            <a:off x="3373200" y="2163600"/>
            <a:ext cx="2664000" cy="266429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460397" y="1250768"/>
            <a:ext cx="4489606" cy="448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/>
          <p:cNvSpPr/>
          <p:nvPr/>
        </p:nvSpPr>
        <p:spPr>
          <a:xfrm>
            <a:off x="3531513" y="2274150"/>
            <a:ext cx="2344468" cy="1886799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/>
          <p:cNvSpPr/>
          <p:nvPr/>
        </p:nvSpPr>
        <p:spPr>
          <a:xfrm rot="10800000">
            <a:off x="3531513" y="2863424"/>
            <a:ext cx="2344468" cy="1886799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286914" y="3087048"/>
            <a:ext cx="48365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22225">
                  <a:solidFill>
                    <a:srgbClr val="FFFF99"/>
                  </a:solidFill>
                  <a:prstDash val="solid"/>
                </a:ln>
                <a:effectLst>
                  <a:glow rad="63500">
                    <a:schemeClr val="bg1"/>
                  </a:glow>
                </a:effectLst>
                <a:latin typeface="Blackadder ITC" panose="04020505051007020D02" pitchFamily="82" charset="0"/>
              </a:rPr>
              <a:t>Alice  Poker  Night</a:t>
            </a:r>
            <a:endParaRPr lang="zh-TW" altLang="en-US" sz="5400" b="1" dirty="0">
              <a:ln w="22225">
                <a:solidFill>
                  <a:srgbClr val="FFFF99"/>
                </a:solidFill>
                <a:prstDash val="solid"/>
              </a:ln>
              <a:effectLst>
                <a:glow rad="63500">
                  <a:schemeClr val="bg1"/>
                </a:glow>
              </a:effectLst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" grpId="0"/>
      <p:bldP spid="2" grpId="1"/>
      <p:bldP spid="28" grpId="0"/>
      <p:bldP spid="28" grpId="1"/>
      <p:bldP spid="20" grpId="0"/>
      <p:bldP spid="20" grpId="1"/>
      <p:bldP spid="21" grpId="0"/>
      <p:bldP spid="21" grpId="1"/>
      <p:bldP spid="22" grpId="0"/>
      <p:bldP spid="22" grpId="1"/>
      <p:bldP spid="31" grpId="0" animBg="1"/>
      <p:bldP spid="33" grpId="0" animBg="1"/>
      <p:bldP spid="3" grpId="0" animBg="1"/>
      <p:bldP spid="9" grpId="0" animBg="1"/>
      <p:bldP spid="34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>
          <a:xfrm>
            <a:off x="755576" y="764373"/>
            <a:ext cx="7794064" cy="1293028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二、</a:t>
            </a:r>
            <a:r>
              <a:rPr lang="zh-TW" altLang="en-US" b="1" dirty="0"/>
              <a:t>需求分析與系統規劃</a:t>
            </a:r>
            <a:endParaRPr lang="en-US" altLang="zh-TW" b="1" dirty="0"/>
          </a:p>
        </p:txBody>
      </p:sp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48" y="2193925"/>
            <a:ext cx="6404904" cy="4070350"/>
          </a:xfr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10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611560" y="1571625"/>
            <a:ext cx="8075240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線上購物流程圖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7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11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商品類</a:t>
            </a:r>
            <a:r>
              <a:rPr kumimoji="0" lang="zh-TW" altLang="en-US" sz="3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別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資料表</a:t>
            </a:r>
            <a:r>
              <a:rPr lang="en-US" altLang="zh-TW" sz="3200" dirty="0" err="1">
                <a:hlinkClick r:id="rId2"/>
              </a:rPr>
              <a:t>pyclass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76" y="2756997"/>
            <a:ext cx="7001976" cy="35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12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商品明細資料表</a:t>
            </a:r>
            <a:r>
              <a:rPr lang="en-US" altLang="zh-TW" sz="3200" u="sng" dirty="0">
                <a:hlinkClick r:id="rId2"/>
              </a:rPr>
              <a:t>product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46" y="2708920"/>
            <a:ext cx="7124308" cy="27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13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商品圖資料表</a:t>
            </a:r>
            <a:r>
              <a:rPr lang="en-US" altLang="zh-TW" sz="3200" u="sng" dirty="0" err="1" smtClean="0">
                <a:hlinkClick r:id="rId2"/>
              </a:rPr>
              <a:t>product</a:t>
            </a:r>
            <a:r>
              <a:rPr lang="en-US" altLang="zh-TW" sz="3200" dirty="0" err="1">
                <a:hlinkClick r:id="rId3"/>
              </a:rPr>
              <a:t>_img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522" y="2564904"/>
            <a:ext cx="6506483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14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熱銷</a:t>
            </a:r>
            <a:r>
              <a:rPr kumimoji="0" lang="zh-TW" altLang="en-US" sz="3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商品資料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表</a:t>
            </a:r>
            <a:r>
              <a:rPr lang="en-US" altLang="zh-TW" sz="3200" dirty="0" smtClean="0">
                <a:hlinkClick r:id="rId2"/>
              </a:rPr>
              <a:t>hot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36912"/>
            <a:ext cx="454405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4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15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輪播圖資料表</a:t>
            </a:r>
            <a:r>
              <a:rPr lang="en-US" altLang="zh-TW" sz="3200" u="sng" dirty="0">
                <a:hlinkClick r:id="rId2"/>
              </a:rPr>
              <a:t>carousel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24" y="2708920"/>
            <a:ext cx="7092280" cy="205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9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16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會員資料表</a:t>
            </a:r>
            <a:r>
              <a:rPr lang="en-US" altLang="zh-TW" sz="3200" u="sng" dirty="0">
                <a:hlinkClick r:id="rId2"/>
              </a:rPr>
              <a:t>member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08920"/>
            <a:ext cx="7815788" cy="21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17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收件人資料表</a:t>
            </a:r>
            <a:r>
              <a:rPr lang="en-US" altLang="zh-TW" sz="3200" u="sng" dirty="0" err="1">
                <a:hlinkClick r:id="rId2"/>
              </a:rPr>
              <a:t>addbook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708920"/>
            <a:ext cx="7236296" cy="23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7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18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縣市</a:t>
            </a:r>
            <a:r>
              <a:rPr lang="en-US" altLang="zh-TW" sz="3200" u="sng" dirty="0">
                <a:hlinkClick r:id="rId2"/>
              </a:rPr>
              <a:t>city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鄉鎮</a:t>
            </a:r>
            <a:r>
              <a:rPr lang="en-US" altLang="zh-TW" sz="3200" u="sng" dirty="0" smtClean="0">
                <a:hlinkClick r:id="rId3"/>
              </a:rPr>
              <a:t>town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資料表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636912"/>
            <a:ext cx="3116781" cy="306851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2636912"/>
            <a:ext cx="3976602" cy="30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19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購物車資料表</a:t>
            </a:r>
            <a:r>
              <a:rPr lang="en-US" altLang="zh-TW" sz="3200" dirty="0">
                <a:hlinkClick r:id="rId2"/>
              </a:rPr>
              <a:t>cart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36912"/>
            <a:ext cx="7088304" cy="32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9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0034" y="3356992"/>
            <a:ext cx="7851648" cy="1368152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dirty="0" smtClean="0"/>
              <a:t>遊戲幣商務網站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9219" name="副標題 2"/>
          <p:cNvSpPr>
            <a:spLocks noGrp="1"/>
          </p:cNvSpPr>
          <p:nvPr>
            <p:ph type="subTitle" idx="1"/>
          </p:nvPr>
        </p:nvSpPr>
        <p:spPr>
          <a:xfrm>
            <a:off x="500063" y="4149080"/>
            <a:ext cx="7854950" cy="1584176"/>
          </a:xfrm>
        </p:spPr>
        <p:txBody>
          <a:bodyPr/>
          <a:lstStyle/>
          <a:p>
            <a:pPr marR="0" algn="ctr" eaLnBrk="1" hangingPunct="1"/>
            <a:r>
              <a:rPr lang="zh-TW" altLang="en-US" dirty="0" smtClean="0"/>
              <a:t>  報</a:t>
            </a:r>
            <a:r>
              <a:rPr lang="en-US" dirty="0" smtClean="0"/>
              <a:t>    </a:t>
            </a:r>
            <a:r>
              <a:rPr lang="zh-TW" altLang="en-US" dirty="0" smtClean="0"/>
              <a:t>告</a:t>
            </a:r>
            <a:r>
              <a:rPr lang="en-US" dirty="0" smtClean="0"/>
              <a:t>    </a:t>
            </a:r>
            <a:r>
              <a:rPr lang="zh-TW" altLang="en-US" dirty="0" smtClean="0"/>
              <a:t>人</a:t>
            </a:r>
            <a:r>
              <a:rPr lang="en-US" dirty="0" smtClean="0"/>
              <a:t>  </a:t>
            </a:r>
            <a:r>
              <a:rPr lang="zh-TW" altLang="en-US" dirty="0" smtClean="0"/>
              <a:t>： 石逸媫</a:t>
            </a:r>
            <a:endParaRPr lang="en-US" altLang="zh-TW" dirty="0" smtClean="0"/>
          </a:p>
          <a:p>
            <a:pPr marR="0" algn="ctr" eaLnBrk="1" hangingPunct="1"/>
            <a:endParaRPr lang="en-US" altLang="zh-TW" dirty="0" smtClean="0"/>
          </a:p>
          <a:p>
            <a:pPr algn="ctr"/>
            <a:r>
              <a:rPr lang="zh-TW" altLang="en-US" dirty="0" smtClean="0"/>
              <a:t>指</a:t>
            </a:r>
            <a:r>
              <a:rPr lang="en-US" dirty="0" smtClean="0"/>
              <a:t>  </a:t>
            </a:r>
            <a:r>
              <a:rPr lang="zh-TW" altLang="en-US" dirty="0" smtClean="0"/>
              <a:t>導</a:t>
            </a:r>
            <a:r>
              <a:rPr lang="en-US" dirty="0" smtClean="0"/>
              <a:t>  </a:t>
            </a:r>
            <a:r>
              <a:rPr lang="zh-TW" altLang="en-US" dirty="0" smtClean="0"/>
              <a:t>老</a:t>
            </a:r>
            <a:r>
              <a:rPr lang="en-US" dirty="0" smtClean="0"/>
              <a:t>  </a:t>
            </a:r>
            <a:r>
              <a:rPr lang="zh-TW" altLang="en-US" dirty="0"/>
              <a:t>師</a:t>
            </a:r>
            <a:r>
              <a:rPr lang="en-US" dirty="0" smtClean="0"/>
              <a:t>  </a:t>
            </a:r>
            <a:r>
              <a:rPr lang="zh-TW" altLang="en-US" dirty="0"/>
              <a:t>：</a:t>
            </a:r>
            <a:r>
              <a:rPr lang="zh-TW" altLang="en-US" dirty="0" smtClean="0"/>
              <a:t>林志強、林明煌、陳富國</a:t>
            </a:r>
            <a:r>
              <a:rPr lang="zh-TW" altLang="en-US" dirty="0"/>
              <a:t>、</a:t>
            </a:r>
            <a:r>
              <a:rPr lang="zh-TW" altLang="en-US" dirty="0" smtClean="0"/>
              <a:t>劉信良、黃維政</a:t>
            </a:r>
            <a:endParaRPr lang="en-US" altLang="zh-TW" dirty="0" smtClean="0"/>
          </a:p>
          <a:p>
            <a:pPr marR="0" algn="ctr" eaLnBrk="1" hangingPunct="1"/>
            <a:r>
              <a:rPr lang="zh-TW" altLang="en-US" dirty="0" smtClean="0"/>
              <a:t>中華民國</a:t>
            </a:r>
            <a:r>
              <a:rPr lang="en-US" altLang="zh-TW" dirty="0" smtClean="0"/>
              <a:t>111</a:t>
            </a:r>
            <a:r>
              <a:rPr lang="zh-TW" altLang="en-US" dirty="0" smtClean="0"/>
              <a:t>年</a:t>
            </a:r>
            <a:r>
              <a:rPr lang="en-US" altLang="zh-TW" dirty="0" smtClean="0"/>
              <a:t>6</a:t>
            </a:r>
            <a:r>
              <a:rPr lang="zh-TW" altLang="en-US" dirty="0" smtClean="0"/>
              <a:t>月</a:t>
            </a:r>
            <a:r>
              <a:rPr lang="en-US" altLang="zh-TW" dirty="0" smtClean="0"/>
              <a:t>28</a:t>
            </a:r>
            <a:r>
              <a:rPr lang="zh-TW" altLang="en-US" dirty="0" smtClean="0"/>
              <a:t>日</a:t>
            </a: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683568" y="2132856"/>
            <a:ext cx="77057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勞動部勞動力發展署中彰投分署</a:t>
            </a:r>
            <a:endParaRPr kumimoji="0" lang="en-US" altLang="zh-TW" sz="2400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 eaLnBrk="0" hangingPunct="0"/>
            <a:r>
              <a:rPr kumimoji="0" lang="zh-TW" altLang="en-US" sz="24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電子商務網站建置班</a:t>
            </a:r>
            <a:endParaRPr kumimoji="0" lang="zh-TW" altLang="en-US" sz="24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0166" y="1268760"/>
            <a:ext cx="47525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TW" altLang="en-US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網頁建置專題報告</a:t>
            </a:r>
            <a:endParaRPr lang="zh-TW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2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20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結帳訂單資料表</a:t>
            </a:r>
            <a:r>
              <a:rPr lang="en-US" altLang="zh-TW" sz="3200" dirty="0" err="1">
                <a:hlinkClick r:id="rId2"/>
              </a:rPr>
              <a:t>uorder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36912"/>
            <a:ext cx="7164288" cy="22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1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21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</a:t>
            </a:r>
            <a:r>
              <a:rPr lang="zh-TW" altLang="zh-TW" sz="3200" dirty="0" smtClean="0"/>
              <a:t>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訪客留言資料表</a:t>
            </a:r>
            <a:r>
              <a:rPr lang="en-US" altLang="zh-TW" sz="3200" u="sng" dirty="0">
                <a:hlinkClick r:id="rId2"/>
              </a:rPr>
              <a:t>feedback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636912"/>
            <a:ext cx="7164288" cy="13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7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22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設計</a:t>
            </a:r>
            <a:r>
              <a:rPr lang="zh-TW" altLang="zh-TW" sz="3200" dirty="0" smtClean="0"/>
              <a:t>資料庫</a:t>
            </a:r>
            <a:r>
              <a:rPr lang="zh-TW" altLang="en-US" sz="3200" dirty="0" smtClean="0"/>
              <a:t>：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站內信資料表</a:t>
            </a:r>
            <a:r>
              <a:rPr lang="en-US" altLang="zh-TW" sz="3200" dirty="0">
                <a:hlinkClick r:id="rId2"/>
              </a:rPr>
              <a:t>message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0"/>
            <a:ext cx="6912768" cy="319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83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r>
              <a:rPr lang="en-US" altLang="zh-TW" b="1" dirty="0" smtClean="0"/>
              <a:t>-</a:t>
            </a:r>
            <a:r>
              <a:rPr lang="en-US" altLang="zh-TW" dirty="0"/>
              <a:t> RWD</a:t>
            </a:r>
            <a:r>
              <a:rPr lang="zh-TW" altLang="en-US" dirty="0"/>
              <a:t>響應式網頁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23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en-US" sz="3200" dirty="0" smtClean="0">
                <a:latin typeface="+mj-ea"/>
                <a:ea typeface="+mj-ea"/>
              </a:rPr>
              <a:t>版型區分為二種</a:t>
            </a:r>
            <a:endParaRPr lang="en-US" altLang="zh-TW" sz="3200" dirty="0" smtClean="0">
              <a:latin typeface="+mj-ea"/>
              <a:ea typeface="+mj-ea"/>
            </a:endParaRPr>
          </a:p>
          <a:p>
            <a:pPr algn="just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en-US" altLang="zh-TW" sz="2200" dirty="0" smtClean="0">
                <a:latin typeface="+mj-ea"/>
                <a:ea typeface="+mj-ea"/>
              </a:rPr>
              <a:t>    1</a:t>
            </a:r>
            <a:r>
              <a:rPr lang="zh-TW" altLang="en-US" sz="2200" dirty="0" smtClean="0">
                <a:latin typeface="+mj-ea"/>
                <a:ea typeface="+mj-ea"/>
              </a:rPr>
              <a:t>、首頁版型：</a:t>
            </a:r>
            <a:endParaRPr lang="en-US" altLang="zh-TW" sz="2200" dirty="0" smtClean="0">
              <a:latin typeface="+mj-ea"/>
              <a:ea typeface="+mj-ea"/>
            </a:endParaRPr>
          </a:p>
          <a:p>
            <a:pPr algn="just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en-US" altLang="zh-TW" sz="2200" dirty="0">
                <a:latin typeface="+mj-ea"/>
                <a:ea typeface="+mj-ea"/>
              </a:rPr>
              <a:t> </a:t>
            </a:r>
            <a:r>
              <a:rPr lang="en-US" altLang="zh-TW" sz="2200" dirty="0" smtClean="0">
                <a:latin typeface="+mj-ea"/>
                <a:ea typeface="+mj-ea"/>
              </a:rPr>
              <a:t>         index</a:t>
            </a:r>
            <a:r>
              <a:rPr lang="zh-TW" altLang="en-US" sz="2200" dirty="0" smtClean="0">
                <a:latin typeface="+mj-ea"/>
                <a:ea typeface="+mj-ea"/>
              </a:rPr>
              <a:t>、</a:t>
            </a:r>
            <a:r>
              <a:rPr lang="en-US" altLang="zh-TW" sz="2200" dirty="0">
                <a:latin typeface="+mj-ea"/>
                <a:ea typeface="+mj-ea"/>
              </a:rPr>
              <a:t> </a:t>
            </a:r>
            <a:r>
              <a:rPr lang="en-US" altLang="zh-TW" sz="2200" dirty="0" smtClean="0">
                <a:latin typeface="+mj-ea"/>
                <a:ea typeface="+mj-ea"/>
              </a:rPr>
              <a:t>register</a:t>
            </a:r>
            <a:r>
              <a:rPr lang="zh-TW" altLang="en-US" sz="2200" dirty="0" smtClean="0">
                <a:latin typeface="+mj-ea"/>
                <a:ea typeface="+mj-ea"/>
              </a:rPr>
              <a:t>、</a:t>
            </a:r>
            <a:r>
              <a:rPr lang="en-US" altLang="zh-TW" sz="2200" dirty="0">
                <a:latin typeface="+mj-ea"/>
                <a:ea typeface="+mj-ea"/>
              </a:rPr>
              <a:t> </a:t>
            </a:r>
            <a:r>
              <a:rPr lang="en-US" altLang="zh-TW" sz="2200" dirty="0" smtClean="0">
                <a:latin typeface="+mj-ea"/>
                <a:ea typeface="+mj-ea"/>
              </a:rPr>
              <a:t>login</a:t>
            </a:r>
            <a:r>
              <a:rPr lang="zh-TW" altLang="en-US" sz="2200" dirty="0" smtClean="0">
                <a:latin typeface="+mj-ea"/>
                <a:ea typeface="+mj-ea"/>
              </a:rPr>
              <a:t>、</a:t>
            </a:r>
            <a:r>
              <a:rPr lang="en-US" altLang="zh-TW" sz="2200" dirty="0">
                <a:latin typeface="+mj-ea"/>
                <a:ea typeface="+mj-ea"/>
              </a:rPr>
              <a:t> </a:t>
            </a:r>
            <a:r>
              <a:rPr lang="en-US" altLang="zh-TW" sz="2200" dirty="0" smtClean="0">
                <a:latin typeface="+mj-ea"/>
                <a:ea typeface="+mj-ea"/>
              </a:rPr>
              <a:t>help</a:t>
            </a:r>
            <a:r>
              <a:rPr lang="zh-TW" altLang="en-US" sz="2200" dirty="0" smtClean="0">
                <a:latin typeface="+mj-ea"/>
                <a:ea typeface="+mj-ea"/>
              </a:rPr>
              <a:t>、</a:t>
            </a:r>
            <a:r>
              <a:rPr lang="en-US" altLang="zh-TW" sz="2200" dirty="0">
                <a:latin typeface="+mj-ea"/>
                <a:ea typeface="+mj-ea"/>
              </a:rPr>
              <a:t> </a:t>
            </a:r>
            <a:r>
              <a:rPr lang="en-US" altLang="zh-TW" sz="2200" dirty="0" err="1" smtClean="0">
                <a:latin typeface="+mj-ea"/>
                <a:ea typeface="+mj-ea"/>
              </a:rPr>
              <a:t>qa</a:t>
            </a:r>
            <a:r>
              <a:rPr lang="zh-TW" altLang="en-US" sz="2200" dirty="0" smtClean="0">
                <a:latin typeface="+mj-ea"/>
                <a:ea typeface="+mj-ea"/>
              </a:rPr>
              <a:t>、</a:t>
            </a:r>
            <a:r>
              <a:rPr lang="en-US" altLang="zh-TW" sz="2200" dirty="0" smtClean="0">
                <a:latin typeface="+mj-ea"/>
              </a:rPr>
              <a:t>qa2</a:t>
            </a:r>
            <a:r>
              <a:rPr lang="zh-TW" altLang="en-US" sz="2200" dirty="0" smtClean="0">
                <a:latin typeface="+mj-ea"/>
              </a:rPr>
              <a:t>、</a:t>
            </a:r>
            <a:r>
              <a:rPr lang="en-US" altLang="zh-TW" sz="2200" dirty="0" smtClean="0">
                <a:latin typeface="+mj-ea"/>
              </a:rPr>
              <a:t>qa3</a:t>
            </a:r>
            <a:endParaRPr lang="en-US" altLang="zh-TW" sz="2200" dirty="0" smtClean="0">
              <a:latin typeface="+mj-ea"/>
              <a:ea typeface="+mj-ea"/>
            </a:endParaRPr>
          </a:p>
          <a:p>
            <a:pPr algn="just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en-US" altLang="zh-TW" sz="2200" dirty="0" smtClean="0">
                <a:latin typeface="+mj-ea"/>
                <a:ea typeface="+mj-ea"/>
              </a:rPr>
              <a:t>    2</a:t>
            </a:r>
            <a:r>
              <a:rPr lang="zh-TW" altLang="en-US" sz="2200" dirty="0" smtClean="0">
                <a:latin typeface="+mj-ea"/>
                <a:ea typeface="+mj-ea"/>
              </a:rPr>
              <a:t>、商品頁版型：</a:t>
            </a:r>
            <a:r>
              <a:rPr lang="en-US" altLang="zh-TW" sz="2200" dirty="0">
                <a:latin typeface="+mj-ea"/>
                <a:ea typeface="+mj-ea"/>
              </a:rPr>
              <a:t> </a:t>
            </a:r>
            <a:endParaRPr lang="en-US" altLang="zh-TW" sz="2200" dirty="0" smtClean="0">
              <a:latin typeface="+mj-ea"/>
              <a:ea typeface="+mj-ea"/>
            </a:endParaRPr>
          </a:p>
          <a:p>
            <a:pPr algn="just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en-US" altLang="zh-TW" sz="2200" dirty="0">
                <a:latin typeface="+mj-ea"/>
                <a:ea typeface="+mj-ea"/>
              </a:rPr>
              <a:t> </a:t>
            </a:r>
            <a:r>
              <a:rPr lang="en-US" altLang="zh-TW" sz="2200" dirty="0" smtClean="0">
                <a:latin typeface="+mj-ea"/>
                <a:ea typeface="+mj-ea"/>
              </a:rPr>
              <a:t>         drugstore</a:t>
            </a:r>
            <a:r>
              <a:rPr lang="zh-TW" altLang="en-US" sz="2200" dirty="0" smtClean="0">
                <a:latin typeface="+mj-ea"/>
                <a:ea typeface="+mj-ea"/>
              </a:rPr>
              <a:t>、</a:t>
            </a:r>
            <a:r>
              <a:rPr lang="en-US" altLang="zh-TW" sz="2200" dirty="0">
                <a:latin typeface="+mj-ea"/>
                <a:ea typeface="+mj-ea"/>
              </a:rPr>
              <a:t> </a:t>
            </a:r>
            <a:r>
              <a:rPr lang="en-US" altLang="zh-TW" sz="2200" dirty="0" smtClean="0">
                <a:latin typeface="+mj-ea"/>
                <a:ea typeface="+mj-ea"/>
              </a:rPr>
              <a:t>cart</a:t>
            </a:r>
            <a:r>
              <a:rPr lang="zh-TW" altLang="en-US" sz="2200" dirty="0" smtClean="0">
                <a:latin typeface="+mj-ea"/>
                <a:ea typeface="+mj-ea"/>
              </a:rPr>
              <a:t>、</a:t>
            </a:r>
            <a:r>
              <a:rPr lang="en-US" altLang="zh-TW" sz="2200" dirty="0">
                <a:latin typeface="+mj-ea"/>
                <a:ea typeface="+mj-ea"/>
              </a:rPr>
              <a:t> </a:t>
            </a:r>
            <a:r>
              <a:rPr lang="en-US" altLang="zh-TW" sz="2200" dirty="0" smtClean="0">
                <a:latin typeface="+mj-ea"/>
                <a:ea typeface="+mj-ea"/>
              </a:rPr>
              <a:t>checkout</a:t>
            </a:r>
            <a:r>
              <a:rPr lang="zh-TW" altLang="en-US" sz="2200" dirty="0" smtClean="0">
                <a:latin typeface="+mj-ea"/>
                <a:ea typeface="+mj-ea"/>
              </a:rPr>
              <a:t>、</a:t>
            </a:r>
            <a:r>
              <a:rPr lang="en-US" altLang="zh-TW" sz="2200" dirty="0">
                <a:latin typeface="+mj-ea"/>
                <a:ea typeface="+mj-ea"/>
              </a:rPr>
              <a:t> </a:t>
            </a:r>
            <a:r>
              <a:rPr lang="en-US" altLang="zh-TW" sz="2200" dirty="0" err="1" smtClean="0">
                <a:latin typeface="+mj-ea"/>
                <a:ea typeface="+mj-ea"/>
              </a:rPr>
              <a:t>orderlist</a:t>
            </a:r>
            <a:r>
              <a:rPr lang="zh-TW" altLang="en-US" sz="2200" dirty="0" smtClean="0">
                <a:latin typeface="+mj-ea"/>
                <a:ea typeface="+mj-ea"/>
              </a:rPr>
              <a:t>、</a:t>
            </a:r>
            <a:r>
              <a:rPr lang="en-US" altLang="zh-TW" sz="2200" dirty="0">
                <a:latin typeface="+mj-ea"/>
                <a:ea typeface="+mj-ea"/>
              </a:rPr>
              <a:t> </a:t>
            </a:r>
            <a:r>
              <a:rPr lang="en-US" altLang="zh-TW" sz="2200" dirty="0" smtClean="0">
                <a:latin typeface="+mj-ea"/>
                <a:ea typeface="+mj-ea"/>
              </a:rPr>
              <a:t>message</a:t>
            </a:r>
            <a:endParaRPr lang="en-US" altLang="zh-TW" sz="3200" dirty="0" smtClean="0">
              <a:latin typeface="+mj-ea"/>
              <a:ea typeface="+mj-ea"/>
            </a:endParaRPr>
          </a:p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/>
              <a:t>Bootstrap</a:t>
            </a:r>
            <a:r>
              <a:rPr lang="zh-TW" altLang="en-US" sz="3200" dirty="0"/>
              <a:t>版面</a:t>
            </a:r>
            <a:r>
              <a:rPr lang="zh-TW" altLang="en-US" sz="3200" dirty="0" smtClean="0"/>
              <a:t>容器</a:t>
            </a:r>
            <a:r>
              <a:rPr lang="zh-TW" altLang="en-US" sz="3200" dirty="0" smtClean="0">
                <a:latin typeface="+mj-ea"/>
                <a:ea typeface="+mj-ea"/>
              </a:rPr>
              <a:t>展示</a:t>
            </a:r>
            <a:endParaRPr lang="en-US" altLang="zh-TW" sz="3200" dirty="0" smtClean="0">
              <a:latin typeface="+mj-ea"/>
              <a:ea typeface="+mj-ea"/>
            </a:endParaRPr>
          </a:p>
          <a:p>
            <a:pPr algn="just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en-US" altLang="zh-TW" sz="2200" dirty="0" smtClean="0">
                <a:latin typeface="+mj-ea"/>
                <a:ea typeface="+mj-ea"/>
              </a:rPr>
              <a:t>    1</a:t>
            </a:r>
            <a:r>
              <a:rPr lang="zh-TW" altLang="en-US" sz="2200" dirty="0" smtClean="0">
                <a:latin typeface="+mj-ea"/>
                <a:ea typeface="+mj-ea"/>
              </a:rPr>
              <a:t>、版面</a:t>
            </a:r>
            <a:r>
              <a:rPr lang="zh-TW" altLang="en-US" sz="2200" dirty="0">
                <a:latin typeface="+mj-ea"/>
                <a:ea typeface="+mj-ea"/>
              </a:rPr>
              <a:t>容器</a:t>
            </a:r>
            <a:r>
              <a:rPr lang="en-US" altLang="zh-TW" sz="2200" dirty="0">
                <a:latin typeface="+mj-ea"/>
                <a:ea typeface="+mj-ea"/>
              </a:rPr>
              <a:t>&gt;=</a:t>
            </a:r>
            <a:r>
              <a:rPr lang="en-US" altLang="zh-TW" sz="2200" dirty="0" smtClean="0">
                <a:latin typeface="+mj-ea"/>
                <a:ea typeface="+mj-ea"/>
              </a:rPr>
              <a:t>992px</a:t>
            </a:r>
          </a:p>
          <a:p>
            <a:pPr algn="just"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kumimoji="0" lang="en-US" altLang="zh-TW" sz="2200" dirty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kumimoji="0" lang="en-US" altLang="zh-TW" sz="2200" dirty="0" smtClean="0">
                <a:latin typeface="+mj-ea"/>
                <a:ea typeface="+mj-ea"/>
                <a:cs typeface="Times New Roman" pitchFamily="18" charset="0"/>
              </a:rPr>
              <a:t>   2</a:t>
            </a:r>
            <a:r>
              <a:rPr kumimoji="0" lang="zh-TW" altLang="en-US" sz="2200" dirty="0" smtClean="0">
                <a:latin typeface="+mj-ea"/>
                <a:ea typeface="+mj-ea"/>
                <a:cs typeface="Times New Roman" pitchFamily="18" charset="0"/>
              </a:rPr>
              <a:t>、</a:t>
            </a:r>
            <a:r>
              <a:rPr lang="zh-TW" altLang="en-US" sz="2200" dirty="0">
                <a:latin typeface="+mj-ea"/>
                <a:ea typeface="+mj-ea"/>
              </a:rPr>
              <a:t>版面</a:t>
            </a:r>
            <a:r>
              <a:rPr lang="zh-TW" altLang="en-US" sz="2200" dirty="0" smtClean="0">
                <a:latin typeface="+mj-ea"/>
                <a:ea typeface="+mj-ea"/>
              </a:rPr>
              <a:t>容器</a:t>
            </a:r>
            <a:r>
              <a:rPr lang="en-US" altLang="zh-TW" sz="2200" dirty="0" smtClean="0">
                <a:latin typeface="+mj-ea"/>
                <a:ea typeface="+mj-ea"/>
              </a:rPr>
              <a:t>&lt;992px</a:t>
            </a:r>
            <a:endParaRPr kumimoji="0" lang="en-US" altLang="zh-TW" sz="2200" dirty="0" smtClean="0">
              <a:latin typeface="+mj-ea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0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6272" y="764373"/>
            <a:ext cx="7863368" cy="1293028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 smtClean="0"/>
              <a:t>1</a:t>
            </a:r>
            <a:r>
              <a:rPr lang="zh-TW" altLang="en-US" sz="3200" dirty="0" smtClean="0"/>
              <a:t>、首頁版型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版面容器</a:t>
            </a:r>
            <a:r>
              <a:rPr lang="en-US" altLang="zh-TW" sz="3200" dirty="0" smtClean="0"/>
              <a:t>&gt;=992px)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AE006-5EEA-40C6-979C-B3182D3B7EA3}" type="datetime1">
              <a:rPr lang="zh-TW" altLang="en-US" smtClean="0"/>
              <a:pPr>
                <a:defRPr/>
              </a:pPr>
              <a:t>2022/6/28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C59F6-ACD3-40F8-9584-F55ED3B12943}" type="slidenum">
              <a:rPr lang="zh-TW" altLang="en-US" smtClean="0"/>
              <a:pPr>
                <a:defRPr/>
              </a:pPr>
              <a:t>24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3568" y="1634148"/>
            <a:ext cx="7776864" cy="85874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Header</a:t>
            </a:r>
          </a:p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滿版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 smtClean="0"/>
              <a:t>導</a:t>
            </a:r>
            <a:r>
              <a:rPr lang="zh-TW" altLang="en-US" dirty="0"/>
              <a:t>覽列</a:t>
            </a:r>
            <a:r>
              <a:rPr lang="en-US" altLang="zh-TW" dirty="0" err="1" smtClean="0"/>
              <a:t>navbar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2505348"/>
            <a:ext cx="1728192" cy="24345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Content</a:t>
            </a:r>
          </a:p>
          <a:p>
            <a:pPr algn="ctr"/>
            <a:r>
              <a:rPr lang="en-US" altLang="zh-TW" dirty="0" smtClean="0"/>
              <a:t>col-lg-2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 smtClean="0"/>
              <a:t>產品類</a:t>
            </a:r>
            <a:r>
              <a:rPr lang="en-US" altLang="zh-TW" dirty="0" smtClean="0"/>
              <a:t>sidebar</a:t>
            </a:r>
          </a:p>
          <a:p>
            <a:pPr algn="ctr"/>
            <a:r>
              <a:rPr lang="zh-TW" altLang="en-US" dirty="0"/>
              <a:t>熱銷商品</a:t>
            </a:r>
            <a:r>
              <a:rPr lang="en-US" altLang="zh-TW" dirty="0" smtClean="0"/>
              <a:t>hot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411760" y="2505348"/>
            <a:ext cx="3888432" cy="24345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Content</a:t>
            </a:r>
          </a:p>
          <a:p>
            <a:pPr algn="ctr"/>
            <a:r>
              <a:rPr lang="en-US" altLang="zh-TW" dirty="0" smtClean="0"/>
              <a:t>col-lg-6</a:t>
            </a:r>
          </a:p>
          <a:p>
            <a:pPr algn="ctr"/>
            <a:endParaRPr lang="en-US" altLang="zh-TW" dirty="0"/>
          </a:p>
          <a:p>
            <a:pPr algn="ctr"/>
            <a:r>
              <a:rPr lang="zh-TW" altLang="en-US" dirty="0"/>
              <a:t>廣告輪播</a:t>
            </a:r>
            <a:r>
              <a:rPr lang="en-US" altLang="zh-TW" dirty="0" smtClean="0"/>
              <a:t>carousel</a:t>
            </a:r>
          </a:p>
          <a:p>
            <a:pPr algn="ctr"/>
            <a:r>
              <a:rPr lang="zh-TW" altLang="en-US" dirty="0"/>
              <a:t>商品</a:t>
            </a:r>
            <a:r>
              <a:rPr lang="en-US" altLang="zh-TW" dirty="0" err="1"/>
              <a:t>product_list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00192" y="2505348"/>
            <a:ext cx="2160240" cy="24345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Content</a:t>
            </a:r>
          </a:p>
          <a:p>
            <a:pPr algn="ctr"/>
            <a:r>
              <a:rPr lang="en-US" altLang="zh-TW" dirty="0" smtClean="0"/>
              <a:t>col-lg-4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mp4</a:t>
            </a:r>
            <a:r>
              <a:rPr lang="zh-TW" altLang="en-US" dirty="0"/>
              <a:t>影片</a:t>
            </a:r>
            <a:r>
              <a:rPr lang="en-US" altLang="zh-TW" dirty="0"/>
              <a:t>1 </a:t>
            </a:r>
            <a:r>
              <a:rPr lang="zh-TW" altLang="en-US" dirty="0"/>
              <a:t>直式</a:t>
            </a:r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3568" y="4939888"/>
            <a:ext cx="7774160" cy="130037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Footer</a:t>
            </a:r>
          </a:p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滿版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/>
              <a:t>服務說明</a:t>
            </a:r>
            <a:r>
              <a:rPr lang="en-US" altLang="zh-TW" dirty="0" err="1" smtClean="0"/>
              <a:t>scontent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/>
              <a:t>聯絡資訊</a:t>
            </a:r>
            <a:r>
              <a:rPr lang="en-US" altLang="zh-TW" dirty="0"/>
              <a:t>footer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548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25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index.php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：首頁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95792"/>
            <a:ext cx="7272808" cy="369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4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26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index.php</a:t>
            </a:r>
            <a:r>
              <a:rPr lang="zh-TW" altLang="en-US" sz="3200" dirty="0" smtClean="0"/>
              <a:t>：商品頁碼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92" y="2612132"/>
            <a:ext cx="7284046" cy="360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27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27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register.php</a:t>
            </a:r>
            <a:r>
              <a:rPr lang="zh-TW" altLang="en-US" sz="3200" dirty="0" smtClean="0"/>
              <a:t>：會員註冊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17202"/>
            <a:ext cx="7200800" cy="3641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426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28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register.php</a:t>
            </a:r>
            <a:r>
              <a:rPr lang="zh-TW" altLang="en-US" sz="3200" dirty="0" smtClean="0"/>
              <a:t>：前端欄位驗証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7128792" cy="3558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22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29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login.php</a:t>
            </a:r>
            <a:r>
              <a:rPr lang="zh-TW" altLang="en-US" sz="3200" dirty="0" smtClean="0"/>
              <a:t>：會員登入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88" y="2708919"/>
            <a:ext cx="7096596" cy="339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66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1296144"/>
          </a:xfrm>
        </p:spPr>
        <p:txBody>
          <a:bodyPr>
            <a:noAutofit/>
          </a:bodyPr>
          <a:lstStyle/>
          <a:p>
            <a:pPr algn="ctr" eaLnBrk="1" hangingPunct="1"/>
            <a:r>
              <a:rPr lang="zh-TW" altLang="en-US" sz="4400" dirty="0" smtClean="0"/>
              <a:t>大綱</a:t>
            </a:r>
          </a:p>
        </p:txBody>
      </p:sp>
      <p:sp>
        <p:nvSpPr>
          <p:cNvPr id="10243" name="內容版面配置區 2"/>
          <p:cNvSpPr>
            <a:spLocks noGrp="1"/>
          </p:cNvSpPr>
          <p:nvPr>
            <p:ph idx="1"/>
          </p:nvPr>
        </p:nvSpPr>
        <p:spPr>
          <a:xfrm>
            <a:off x="1331640" y="2060848"/>
            <a:ext cx="6131024" cy="41049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+mn-ea"/>
              </a:rPr>
              <a:t>一</a:t>
            </a:r>
            <a:r>
              <a:rPr lang="zh-TW" altLang="en-US" sz="3200" dirty="0" smtClean="0">
                <a:latin typeface="+mn-ea"/>
              </a:rPr>
              <a:t>、</a:t>
            </a:r>
            <a:r>
              <a:rPr lang="zh-TW" altLang="en-US" sz="3200" dirty="0">
                <a:latin typeface="+mn-ea"/>
              </a:rPr>
              <a:t>專題</a:t>
            </a:r>
            <a:r>
              <a:rPr lang="zh-TW" altLang="en-US" sz="3200" dirty="0" smtClean="0">
                <a:latin typeface="+mn-ea"/>
              </a:rPr>
              <a:t>概述</a:t>
            </a:r>
            <a:endParaRPr lang="en-US" altLang="zh-TW" sz="3200" dirty="0" smtClean="0">
              <a:latin typeface="+mn-ea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+mn-ea"/>
              </a:rPr>
              <a:t>        </a:t>
            </a:r>
            <a:r>
              <a:rPr lang="zh-TW" altLang="en-US" dirty="0" smtClean="0">
                <a:latin typeface="+mn-ea"/>
              </a:rPr>
              <a:t>名稱目標、</a:t>
            </a:r>
            <a:r>
              <a:rPr lang="zh-TW" altLang="zh-TW" dirty="0" smtClean="0">
                <a:latin typeface="+mn-ea"/>
              </a:rPr>
              <a:t>專案</a:t>
            </a:r>
            <a:r>
              <a:rPr lang="zh-TW" altLang="en-US" dirty="0" smtClean="0">
                <a:latin typeface="+mn-ea"/>
              </a:rPr>
              <a:t>時程表</a:t>
            </a:r>
            <a:endParaRPr lang="en-US" altLang="zh-TW" dirty="0" smtClean="0">
              <a:latin typeface="+mn-ea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+mn-ea"/>
              </a:rPr>
              <a:t>二、</a:t>
            </a:r>
            <a:r>
              <a:rPr lang="zh-TW" altLang="en-US" sz="3200" dirty="0">
                <a:latin typeface="+mn-ea"/>
              </a:rPr>
              <a:t>需求分析與系統</a:t>
            </a:r>
            <a:r>
              <a:rPr lang="zh-TW" altLang="en-US" sz="3200" dirty="0" smtClean="0">
                <a:latin typeface="+mn-ea"/>
              </a:rPr>
              <a:t>規劃</a:t>
            </a:r>
            <a:endParaRPr lang="en-US" altLang="zh-TW" sz="32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TW" sz="3200" dirty="0" smtClean="0">
                <a:latin typeface="+mn-ea"/>
              </a:rPr>
              <a:t>        </a:t>
            </a:r>
            <a:r>
              <a:rPr lang="zh-TW" altLang="zh-TW" dirty="0" smtClean="0">
                <a:latin typeface="+mn-ea"/>
              </a:rPr>
              <a:t>網站</a:t>
            </a:r>
            <a:r>
              <a:rPr lang="zh-TW" altLang="zh-TW" dirty="0">
                <a:latin typeface="+mn-ea"/>
              </a:rPr>
              <a:t>架構</a:t>
            </a:r>
            <a:r>
              <a:rPr lang="zh-TW" altLang="zh-TW" dirty="0" smtClean="0">
                <a:latin typeface="+mn-ea"/>
              </a:rPr>
              <a:t>圖</a:t>
            </a:r>
            <a:r>
              <a:rPr lang="zh-TW" altLang="en-US" dirty="0" smtClean="0">
                <a:latin typeface="+mn-ea"/>
              </a:rPr>
              <a:t>、流程圖</a:t>
            </a:r>
            <a:endParaRPr lang="en-US" altLang="zh-TW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TW" dirty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           </a:t>
            </a:r>
            <a:r>
              <a:rPr lang="zh-TW" altLang="zh-TW" dirty="0" smtClean="0">
                <a:latin typeface="+mn-ea"/>
              </a:rPr>
              <a:t>設計</a:t>
            </a:r>
            <a:r>
              <a:rPr lang="zh-TW" altLang="zh-TW" dirty="0">
                <a:latin typeface="+mn-ea"/>
              </a:rPr>
              <a:t>資料庫與資料表</a:t>
            </a:r>
            <a:endParaRPr lang="en-US" altLang="zh-TW" dirty="0" smtClean="0">
              <a:latin typeface="+mn-ea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+mn-ea"/>
              </a:rPr>
              <a:t>三、</a:t>
            </a:r>
            <a:r>
              <a:rPr lang="zh-TW" altLang="en-US" sz="3200" dirty="0">
                <a:latin typeface="+mn-ea"/>
              </a:rPr>
              <a:t>網頁</a:t>
            </a:r>
            <a:r>
              <a:rPr lang="zh-TW" altLang="en-US" sz="3200" dirty="0" smtClean="0">
                <a:latin typeface="+mn-ea"/>
              </a:rPr>
              <a:t>介紹</a:t>
            </a:r>
            <a:endParaRPr lang="en-US" altLang="zh-TW" sz="3200" dirty="0">
              <a:latin typeface="+mn-ea"/>
            </a:endParaRPr>
          </a:p>
          <a:p>
            <a:pPr marL="0" indent="0">
              <a:buNone/>
            </a:pPr>
            <a:r>
              <a:rPr lang="en-US" altLang="zh-TW" dirty="0" smtClean="0">
                <a:latin typeface="+mn-ea"/>
              </a:rPr>
              <a:t>          </a:t>
            </a:r>
            <a:r>
              <a:rPr lang="zh-TW" altLang="zh-TW" dirty="0" smtClean="0">
                <a:latin typeface="+mn-ea"/>
              </a:rPr>
              <a:t>網頁</a:t>
            </a:r>
            <a:r>
              <a:rPr lang="zh-TW" altLang="zh-TW" dirty="0">
                <a:latin typeface="+mn-ea"/>
              </a:rPr>
              <a:t>樣版規畫圖</a:t>
            </a:r>
            <a:endParaRPr lang="en-US" altLang="zh-TW" dirty="0" smtClean="0">
              <a:latin typeface="+mn-ea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6C82B5-6A3F-4685-8B01-A9E03249C313}" type="datetime1">
              <a:rPr lang="zh-TW" altLang="en-US" smtClean="0"/>
              <a:pPr>
                <a:defRPr/>
              </a:pPr>
              <a:t>2022/6/28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C59F6-ACD3-40F8-9584-F55ED3B12943}" type="slidenum">
              <a:rPr lang="zh-TW" altLang="en-US" smtClean="0"/>
              <a:pPr>
                <a:defRPr/>
              </a:pPr>
              <a:t>3</a:t>
            </a:fld>
            <a:r>
              <a:rPr lang="en-US" altLang="zh-TW" dirty="0" smtClean="0"/>
              <a:t>/19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30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login.php</a:t>
            </a:r>
            <a:r>
              <a:rPr lang="zh-TW" altLang="en-US" sz="3200" dirty="0" smtClean="0"/>
              <a:t>：後端驗証失敗</a:t>
            </a:r>
            <a:r>
              <a:rPr lang="en-US" altLang="zh-TW" sz="3200" dirty="0" err="1" smtClean="0"/>
              <a:t>auth_user.php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29458"/>
            <a:ext cx="6840760" cy="205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83175"/>
            <a:ext cx="6817171" cy="193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31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login.php</a:t>
            </a:r>
            <a:r>
              <a:rPr lang="zh-TW" altLang="en-US" sz="3200" dirty="0" smtClean="0"/>
              <a:t>：後端驗証成功</a:t>
            </a:r>
            <a:r>
              <a:rPr lang="en-US" altLang="zh-TW" sz="3200" dirty="0" err="1" smtClean="0"/>
              <a:t>auth_user.php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2636912"/>
            <a:ext cx="7128791" cy="359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61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32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help.php</a:t>
            </a:r>
            <a:r>
              <a:rPr lang="zh-TW" altLang="en-US" sz="3200" dirty="0" smtClean="0"/>
              <a:t>：聯絡我們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16" y="2708920"/>
            <a:ext cx="7296484" cy="349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66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33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qa.php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：關於我們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715962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9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34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smtClean="0"/>
              <a:t>qa2.php </a:t>
            </a:r>
            <a:r>
              <a:rPr lang="zh-TW" altLang="en-US" sz="3200" dirty="0" smtClean="0"/>
              <a:t>：常見</a:t>
            </a:r>
            <a:r>
              <a:rPr lang="en-US" altLang="zh-TW" sz="3200" dirty="0" smtClean="0"/>
              <a:t>Q&amp;A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7272808" cy="3457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4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35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smtClean="0"/>
              <a:t>qa3.php</a:t>
            </a:r>
            <a:r>
              <a:rPr lang="zh-TW" altLang="en-US" sz="3200" dirty="0" smtClean="0"/>
              <a:t>：博奕名詞解釋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7272808" cy="347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4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2772" y="764373"/>
            <a:ext cx="7926868" cy="1293028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 smtClean="0"/>
              <a:t>1</a:t>
            </a:r>
            <a:r>
              <a:rPr lang="zh-TW" altLang="en-US" sz="3200" dirty="0" smtClean="0"/>
              <a:t>、首頁版型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版面容器</a:t>
            </a:r>
            <a:r>
              <a:rPr lang="en-US" altLang="zh-TW" sz="3200" dirty="0" smtClean="0"/>
              <a:t>&lt;992px)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AE006-5EEA-40C6-979C-B3182D3B7EA3}" type="datetime1">
              <a:rPr lang="zh-TW" altLang="en-US" smtClean="0"/>
              <a:pPr>
                <a:defRPr/>
              </a:pPr>
              <a:t>2022/6/28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C59F6-ACD3-40F8-9584-F55ED3B12943}" type="slidenum">
              <a:rPr lang="zh-TW" altLang="en-US" smtClean="0"/>
              <a:pPr>
                <a:defRPr/>
              </a:pPr>
              <a:t>36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11760" y="1634148"/>
            <a:ext cx="4176836" cy="85874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Header</a:t>
            </a:r>
          </a:p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滿版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/>
              <a:t>漢堡選單</a:t>
            </a:r>
            <a:r>
              <a:rPr lang="en-US" altLang="zh-TW" dirty="0" err="1" smtClean="0"/>
              <a:t>navbar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22772" y="2505348"/>
            <a:ext cx="1728192" cy="243454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Content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/>
              <a:t>小於</a:t>
            </a:r>
            <a:r>
              <a:rPr lang="en-US" altLang="zh-TW" dirty="0" smtClean="0"/>
              <a:t>992px</a:t>
            </a:r>
          </a:p>
          <a:p>
            <a:pPr algn="ctr"/>
            <a:r>
              <a:rPr lang="zh-TW" altLang="en-US" dirty="0" smtClean="0"/>
              <a:t>不顯示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產品類</a:t>
            </a:r>
            <a:r>
              <a:rPr lang="en-US" altLang="zh-TW" dirty="0" smtClean="0"/>
              <a:t>sidebar</a:t>
            </a:r>
          </a:p>
          <a:p>
            <a:pPr algn="ctr"/>
            <a:r>
              <a:rPr lang="zh-TW" altLang="en-US" dirty="0"/>
              <a:t>熱銷商品</a:t>
            </a:r>
            <a:r>
              <a:rPr lang="en-US" altLang="zh-TW" dirty="0" smtClean="0"/>
              <a:t>hot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11760" y="4936936"/>
            <a:ext cx="4176836" cy="130037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Footer</a:t>
            </a:r>
          </a:p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滿版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/>
              <a:t>服務說明</a:t>
            </a:r>
            <a:r>
              <a:rPr lang="en-US" altLang="zh-TW" dirty="0" err="1" smtClean="0"/>
              <a:t>scontent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/>
              <a:t>聯絡資訊</a:t>
            </a:r>
            <a:r>
              <a:rPr lang="en-US" altLang="zh-TW" dirty="0"/>
              <a:t>footer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11760" y="2505348"/>
            <a:ext cx="4176836" cy="24345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Content</a:t>
            </a:r>
          </a:p>
          <a:p>
            <a:pPr algn="ctr"/>
            <a:r>
              <a:rPr lang="en-US" altLang="zh-TW" dirty="0"/>
              <a:t>col-md-12 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r>
              <a:rPr lang="zh-TW" altLang="en-US" dirty="0"/>
              <a:t>廣告輪播</a:t>
            </a:r>
            <a:r>
              <a:rPr lang="en-US" altLang="zh-TW" dirty="0" smtClean="0"/>
              <a:t>carousel</a:t>
            </a:r>
          </a:p>
          <a:p>
            <a:pPr algn="ctr"/>
            <a:r>
              <a:rPr lang="zh-TW" altLang="en-US" dirty="0"/>
              <a:t>商品</a:t>
            </a:r>
            <a:r>
              <a:rPr lang="en-US" altLang="zh-TW" dirty="0" err="1"/>
              <a:t>product_list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660232" y="2505348"/>
            <a:ext cx="1871836" cy="243454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Content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/>
              <a:t>小於</a:t>
            </a:r>
            <a:r>
              <a:rPr lang="en-US" altLang="zh-TW" dirty="0"/>
              <a:t>992px</a:t>
            </a:r>
          </a:p>
          <a:p>
            <a:pPr algn="ctr"/>
            <a:r>
              <a:rPr lang="zh-TW" altLang="en-US" dirty="0"/>
              <a:t>不顯示</a:t>
            </a:r>
            <a:endParaRPr lang="en-US" altLang="zh-TW" dirty="0"/>
          </a:p>
          <a:p>
            <a:pPr algn="ctr"/>
            <a:r>
              <a:rPr lang="en-US" altLang="zh-TW" dirty="0" smtClean="0"/>
              <a:t>mp4</a:t>
            </a:r>
            <a:r>
              <a:rPr lang="zh-TW" altLang="en-US" dirty="0"/>
              <a:t>影片</a:t>
            </a:r>
            <a:r>
              <a:rPr lang="en-US" altLang="zh-TW" dirty="0"/>
              <a:t>1 </a:t>
            </a:r>
            <a:r>
              <a:rPr lang="zh-TW" altLang="en-US" dirty="0"/>
              <a:t>直式</a:t>
            </a:r>
            <a:endParaRPr lang="en-US" altLang="zh-TW" dirty="0" smtClean="0"/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37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index.php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：首頁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27" y="2564904"/>
            <a:ext cx="1954513" cy="385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64904"/>
            <a:ext cx="1948380" cy="385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64904"/>
            <a:ext cx="1944216" cy="384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04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38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755576" y="1916831"/>
            <a:ext cx="7931224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kumimoji="0" lang="en-US" altLang="zh-TW" sz="32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navbar.php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：選單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89708"/>
            <a:ext cx="2038813" cy="372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60809"/>
            <a:ext cx="2016224" cy="373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4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39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755576" y="1916831"/>
            <a:ext cx="7931224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register.php</a:t>
            </a:r>
            <a:r>
              <a:rPr lang="zh-TW" altLang="en-US" sz="3200" dirty="0" smtClean="0"/>
              <a:t>：會員註冊</a:t>
            </a:r>
            <a:endParaRPr kumimoji="0" lang="en-US" altLang="zh-TW" sz="3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95240"/>
            <a:ext cx="2023380" cy="389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2595984"/>
            <a:ext cx="2109113" cy="389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0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>
          <a:xfrm>
            <a:off x="467544" y="1052735"/>
            <a:ext cx="8082096" cy="1004665"/>
          </a:xfrm>
        </p:spPr>
        <p:txBody>
          <a:bodyPr/>
          <a:lstStyle/>
          <a:p>
            <a:pPr algn="ctr" eaLnBrk="1" hangingPunct="1"/>
            <a:r>
              <a:rPr lang="zh-TW" altLang="en-US" dirty="0" smtClean="0">
                <a:latin typeface="+mj-ea"/>
              </a:rPr>
              <a:t>一、專題概述</a:t>
            </a:r>
          </a:p>
        </p:txBody>
      </p:sp>
      <p:sp>
        <p:nvSpPr>
          <p:cNvPr id="36" name="內容版面配置區 2"/>
          <p:cNvSpPr>
            <a:spLocks noGrp="1"/>
          </p:cNvSpPr>
          <p:nvPr>
            <p:ph idx="1"/>
          </p:nvPr>
        </p:nvSpPr>
        <p:spPr>
          <a:xfrm>
            <a:off x="899592" y="2590578"/>
            <a:ext cx="7941568" cy="30706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 smtClean="0">
                <a:latin typeface="+mn-ea"/>
                <a:cs typeface="Times New Roman" pitchFamily="18" charset="0"/>
              </a:rPr>
              <a:t>專題名稱：</a:t>
            </a:r>
            <a:r>
              <a:rPr lang="zh-TW" altLang="en-US" sz="2400" dirty="0">
                <a:latin typeface="+mn-ea"/>
              </a:rPr>
              <a:t>遊戲幣商務網站</a:t>
            </a:r>
            <a:endParaRPr lang="en-US" altLang="zh-TW" sz="2400" dirty="0" smtClean="0">
              <a:latin typeface="+mn-ea"/>
              <a:cs typeface="Times New Roman" pitchFamily="18" charset="0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+mn-ea"/>
                <a:cs typeface="Times New Roman" pitchFamily="18" charset="0"/>
              </a:rPr>
              <a:t>網站名稱：</a:t>
            </a:r>
            <a:r>
              <a:rPr lang="zh-TW" altLang="en-US" sz="2400" dirty="0" smtClean="0">
                <a:latin typeface="+mn-ea"/>
              </a:rPr>
              <a:t>愛</a:t>
            </a:r>
            <a:r>
              <a:rPr lang="zh-TW" altLang="en-US" sz="2400" dirty="0">
                <a:latin typeface="+mn-ea"/>
              </a:rPr>
              <a:t>麗絲扑克之</a:t>
            </a:r>
            <a:r>
              <a:rPr lang="zh-TW" altLang="en-US" sz="2400" dirty="0" smtClean="0">
                <a:latin typeface="+mn-ea"/>
              </a:rPr>
              <a:t>夜 </a:t>
            </a:r>
            <a:r>
              <a:rPr lang="en-US" altLang="zh-TW" sz="2400" dirty="0" smtClean="0">
                <a:latin typeface="+mn-ea"/>
              </a:rPr>
              <a:t>Alice Poker Night</a:t>
            </a:r>
            <a:endParaRPr lang="zh-TW" altLang="en-US" sz="2400" dirty="0">
              <a:latin typeface="+mn-ea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+mn-ea"/>
              </a:rPr>
              <a:t>品牌標語：</a:t>
            </a:r>
            <a:r>
              <a:rPr lang="zh-TW" altLang="en-US" sz="2400" dirty="0">
                <a:latin typeface="+mn-ea"/>
              </a:rPr>
              <a:t>開啟您美好的賭場夜生活</a:t>
            </a:r>
          </a:p>
          <a:p>
            <a:pPr marL="0" indent="0">
              <a:buNone/>
            </a:pPr>
            <a:r>
              <a:rPr lang="zh-TW" altLang="en-US" sz="2400" dirty="0" smtClean="0">
                <a:latin typeface="+mn-ea"/>
              </a:rPr>
              <a:t>目標客群：觀望中尚未進場之人、愛好博奕遊戲者</a:t>
            </a:r>
            <a:endParaRPr lang="en-US" altLang="zh-TW" sz="2400" dirty="0" smtClean="0">
              <a:latin typeface="+mn-ea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cs typeface="Times New Roman" pitchFamily="18" charset="0"/>
              </a:rPr>
              <a:t>網站</a:t>
            </a:r>
            <a:r>
              <a:rPr lang="zh-TW" altLang="en-US" sz="2400" dirty="0" smtClean="0">
                <a:latin typeface="+mn-ea"/>
              </a:rPr>
              <a:t>目標：</a:t>
            </a:r>
            <a:r>
              <a:rPr lang="en-US" altLang="zh-TW" sz="2400" dirty="0" smtClean="0">
                <a:latin typeface="+mn-ea"/>
              </a:rPr>
              <a:t>1</a:t>
            </a:r>
            <a:r>
              <a:rPr lang="zh-TW" altLang="en-US" sz="2400" dirty="0">
                <a:latin typeface="+mn-ea"/>
              </a:rPr>
              <a:t>、購買遊戲</a:t>
            </a:r>
            <a:r>
              <a:rPr lang="zh-TW" altLang="en-US" sz="2400" dirty="0" smtClean="0">
                <a:latin typeface="+mn-ea"/>
              </a:rPr>
              <a:t>幣</a:t>
            </a:r>
            <a:r>
              <a:rPr lang="en-US" altLang="zh-TW" sz="2400" dirty="0" smtClean="0">
                <a:latin typeface="+mn-ea"/>
              </a:rPr>
              <a:t>-</a:t>
            </a:r>
            <a:r>
              <a:rPr lang="zh-TW" altLang="en-US" sz="2400" dirty="0" smtClean="0">
                <a:latin typeface="+mn-ea"/>
              </a:rPr>
              <a:t>提供安全</a:t>
            </a:r>
            <a:r>
              <a:rPr lang="zh-TW" altLang="en-US" sz="2400" dirty="0">
                <a:latin typeface="+mn-ea"/>
              </a:rPr>
              <a:t>合法</a:t>
            </a:r>
            <a:r>
              <a:rPr lang="zh-TW" altLang="en-US" sz="2400" dirty="0" smtClean="0">
                <a:latin typeface="+mn-ea"/>
              </a:rPr>
              <a:t>購買管道</a:t>
            </a:r>
            <a:endParaRPr lang="en-US" altLang="zh-TW" sz="24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TW" sz="2400" dirty="0">
                <a:latin typeface="+mn-ea"/>
              </a:rPr>
              <a:t> </a:t>
            </a:r>
            <a:r>
              <a:rPr lang="en-US" altLang="zh-TW" sz="2400" dirty="0" smtClean="0">
                <a:latin typeface="+mn-ea"/>
              </a:rPr>
              <a:t>                  2</a:t>
            </a:r>
            <a:r>
              <a:rPr lang="zh-TW" altLang="en-US" sz="2400" dirty="0" smtClean="0">
                <a:latin typeface="+mn-ea"/>
              </a:rPr>
              <a:t>、遊戲攻略介紹</a:t>
            </a:r>
            <a:r>
              <a:rPr lang="en-US" altLang="zh-TW" sz="2400" dirty="0" smtClean="0">
                <a:latin typeface="+mn-ea"/>
              </a:rPr>
              <a:t>-</a:t>
            </a:r>
            <a:r>
              <a:rPr lang="zh-TW" altLang="en-US" sz="2400" dirty="0" smtClean="0">
                <a:latin typeface="+mn-ea"/>
              </a:rPr>
              <a:t>增加客戶黏著率</a:t>
            </a:r>
            <a:endParaRPr lang="en-US" altLang="zh-TW" sz="2400" dirty="0" smtClean="0">
              <a:latin typeface="+mn-ea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+mn-ea"/>
              </a:rPr>
              <a:t>                   </a:t>
            </a:r>
            <a:r>
              <a:rPr lang="en-US" altLang="zh-TW" sz="2400" dirty="0" smtClean="0">
                <a:latin typeface="+mn-ea"/>
              </a:rPr>
              <a:t>3</a:t>
            </a:r>
            <a:r>
              <a:rPr lang="zh-TW" altLang="en-US" sz="2400" dirty="0" smtClean="0">
                <a:latin typeface="+mn-ea"/>
              </a:rPr>
              <a:t>、線</a:t>
            </a:r>
            <a:r>
              <a:rPr lang="zh-TW" altLang="en-US" sz="2400" dirty="0">
                <a:latin typeface="+mn-ea"/>
              </a:rPr>
              <a:t>上博弈平台評測</a:t>
            </a:r>
            <a:r>
              <a:rPr lang="zh-TW" altLang="en-US" sz="2400" dirty="0" smtClean="0">
                <a:latin typeface="+mn-ea"/>
              </a:rPr>
              <a:t>項目</a:t>
            </a:r>
            <a:r>
              <a:rPr lang="en-US" altLang="zh-TW" sz="2400" dirty="0" smtClean="0">
                <a:latin typeface="+mn-ea"/>
              </a:rPr>
              <a:t>-</a:t>
            </a:r>
            <a:r>
              <a:rPr lang="zh-TW" altLang="en-US" sz="2400" dirty="0" smtClean="0">
                <a:latin typeface="+mn-ea"/>
              </a:rPr>
              <a:t>網站推薦提高購幣率</a:t>
            </a:r>
            <a:endParaRPr lang="zh-TW" altLang="en-US" sz="2400" dirty="0">
              <a:latin typeface="+mn-ea"/>
            </a:endParaRPr>
          </a:p>
          <a:p>
            <a:pPr marL="0" indent="0">
              <a:buNone/>
            </a:pPr>
            <a:endParaRPr lang="zh-TW" altLang="en-US" dirty="0">
              <a:latin typeface="+mn-ea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>
                <a:latin typeface="+mj-ea"/>
                <a:ea typeface="+mj-ea"/>
              </a:rPr>
              <a:pPr>
                <a:defRPr/>
              </a:pPr>
              <a:t>2022/6/28</a:t>
            </a:fld>
            <a:endParaRPr lang="zh-TW" altLang="en-US">
              <a:latin typeface="+mj-ea"/>
              <a:ea typeface="+mj-ea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>
                <a:latin typeface="+mj-ea"/>
                <a:ea typeface="+mj-ea"/>
              </a:rPr>
              <a:pPr>
                <a:defRPr/>
              </a:pPr>
              <a:t>4</a:t>
            </a:fld>
            <a:r>
              <a:rPr lang="en-US" altLang="zh-TW" dirty="0">
                <a:latin typeface="+mj-ea"/>
                <a:ea typeface="+mj-ea"/>
              </a:rPr>
              <a:t>/19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882987"/>
            <a:ext cx="7787208" cy="60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kumimoji="0" lang="zh-TW" altLang="en-US" sz="3200" dirty="0" smtClean="0">
                <a:latin typeface="+mj-ea"/>
                <a:ea typeface="+mj-ea"/>
                <a:cs typeface="Times New Roman" pitchFamily="18" charset="0"/>
              </a:rPr>
              <a:t>名稱目標</a:t>
            </a:r>
            <a:endParaRPr kumimoji="0" lang="en-US" altLang="zh-TW" sz="3200" dirty="0" smtClean="0">
              <a:latin typeface="+mj-ea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9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40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755576" y="1916831"/>
            <a:ext cx="7931224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login.php</a:t>
            </a:r>
            <a:r>
              <a:rPr lang="zh-TW" altLang="en-US" sz="3200" dirty="0" smtClean="0"/>
              <a:t>：登入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、 </a:t>
            </a:r>
            <a:r>
              <a:rPr lang="en-US" altLang="zh-TW" sz="3200" dirty="0" err="1" smtClean="0"/>
              <a:t>help.php</a:t>
            </a:r>
            <a:r>
              <a:rPr lang="zh-TW" altLang="en-US" sz="3200" dirty="0" smtClean="0"/>
              <a:t>：聯絡我們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71228"/>
            <a:ext cx="2028092" cy="389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95239"/>
            <a:ext cx="2025647" cy="389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60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41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755576" y="1916831"/>
            <a:ext cx="7931224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/>
              <a:t>qa.php</a:t>
            </a:r>
            <a:r>
              <a:rPr lang="en-US" altLang="zh-TW" sz="3200" dirty="0" smtClean="0"/>
              <a:t>   </a:t>
            </a:r>
            <a:r>
              <a:rPr lang="zh-TW" altLang="en-US" sz="3200" dirty="0" smtClean="0">
                <a:latin typeface="+mj-ea"/>
              </a:rPr>
              <a:t>、   </a:t>
            </a:r>
            <a:r>
              <a:rPr lang="en-US" altLang="zh-TW" sz="3200" dirty="0" smtClean="0"/>
              <a:t>qa2.php   </a:t>
            </a:r>
            <a:r>
              <a:rPr lang="zh-TW" altLang="en-US" sz="3200" dirty="0" smtClean="0">
                <a:latin typeface="+mj-ea"/>
              </a:rPr>
              <a:t>、   </a:t>
            </a:r>
            <a:r>
              <a:rPr lang="en-US" altLang="zh-TW" sz="3200" dirty="0" smtClean="0"/>
              <a:t>qa3.php</a:t>
            </a:r>
            <a:endParaRPr kumimoji="0" lang="en-US" altLang="zh-TW" sz="3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43796"/>
            <a:ext cx="1894095" cy="362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650679"/>
            <a:ext cx="1872208" cy="3615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92" y="2650679"/>
            <a:ext cx="1878352" cy="3615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93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6272" y="764373"/>
            <a:ext cx="7863368" cy="1293028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 smtClean="0"/>
              <a:t>2</a:t>
            </a:r>
            <a:r>
              <a:rPr lang="zh-TW" altLang="en-US" sz="3200" dirty="0" smtClean="0"/>
              <a:t>、商品</a:t>
            </a:r>
            <a:r>
              <a:rPr lang="zh-TW" altLang="en-US" sz="3200" dirty="0"/>
              <a:t>頁</a:t>
            </a:r>
            <a:r>
              <a:rPr lang="zh-TW" altLang="en-US" sz="3200" dirty="0" smtClean="0"/>
              <a:t>版型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版面容器</a:t>
            </a:r>
            <a:r>
              <a:rPr lang="en-US" altLang="zh-TW" sz="3200" dirty="0" smtClean="0"/>
              <a:t>&gt;=992px)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AE006-5EEA-40C6-979C-B3182D3B7EA3}" type="datetime1">
              <a:rPr lang="zh-TW" altLang="en-US" smtClean="0"/>
              <a:pPr>
                <a:defRPr/>
              </a:pPr>
              <a:t>2022/6/28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C59F6-ACD3-40F8-9584-F55ED3B12943}" type="slidenum">
              <a:rPr lang="zh-TW" altLang="en-US" smtClean="0"/>
              <a:pPr>
                <a:defRPr/>
              </a:pPr>
              <a:t>42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3568" y="1634148"/>
            <a:ext cx="7776864" cy="8587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Header</a:t>
            </a:r>
          </a:p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滿版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 smtClean="0"/>
              <a:t>導</a:t>
            </a:r>
            <a:r>
              <a:rPr lang="zh-TW" altLang="en-US" dirty="0"/>
              <a:t>覽列</a:t>
            </a:r>
            <a:r>
              <a:rPr lang="en-US" altLang="zh-TW" dirty="0" err="1" smtClean="0"/>
              <a:t>navbar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2505348"/>
            <a:ext cx="1728192" cy="24345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Content</a:t>
            </a:r>
          </a:p>
          <a:p>
            <a:pPr algn="ctr"/>
            <a:r>
              <a:rPr lang="en-US" altLang="zh-TW" dirty="0" smtClean="0"/>
              <a:t>col-lg-2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 smtClean="0"/>
              <a:t>產品類</a:t>
            </a:r>
            <a:r>
              <a:rPr lang="en-US" altLang="zh-TW" dirty="0" smtClean="0"/>
              <a:t>sidebar</a:t>
            </a:r>
          </a:p>
          <a:p>
            <a:pPr algn="ctr"/>
            <a:r>
              <a:rPr lang="zh-TW" altLang="en-US" dirty="0"/>
              <a:t>熱銷商品</a:t>
            </a:r>
            <a:r>
              <a:rPr lang="en-US" altLang="zh-TW" dirty="0" smtClean="0"/>
              <a:t>hot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411760" y="2505348"/>
            <a:ext cx="6048672" cy="24345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Content</a:t>
            </a:r>
          </a:p>
          <a:p>
            <a:pPr algn="ctr"/>
            <a:r>
              <a:rPr lang="en-US" altLang="zh-TW" dirty="0" smtClean="0"/>
              <a:t>col-lg-10</a:t>
            </a:r>
          </a:p>
          <a:p>
            <a:pPr algn="ctr"/>
            <a:endParaRPr lang="en-US" altLang="zh-TW" dirty="0"/>
          </a:p>
          <a:p>
            <a:pPr algn="ctr"/>
            <a:r>
              <a:rPr lang="zh-TW" altLang="en-US" dirty="0" smtClean="0"/>
              <a:t>商品</a:t>
            </a:r>
            <a:r>
              <a:rPr lang="en-US" altLang="zh-TW" dirty="0" err="1" smtClean="0"/>
              <a:t>product_list</a:t>
            </a:r>
            <a:endParaRPr lang="en-US" altLang="zh-TW" dirty="0" smtClean="0"/>
          </a:p>
          <a:p>
            <a:pPr algn="ctr"/>
            <a:r>
              <a:rPr lang="en-US" altLang="zh-TW" dirty="0"/>
              <a:t>mp4</a:t>
            </a:r>
            <a:r>
              <a:rPr lang="zh-TW" altLang="en-US" dirty="0"/>
              <a:t>影片</a:t>
            </a:r>
            <a:r>
              <a:rPr lang="en-US" altLang="zh-TW" dirty="0"/>
              <a:t>2 </a:t>
            </a:r>
            <a:r>
              <a:rPr lang="zh-TW" altLang="en-US" dirty="0"/>
              <a:t>橫式</a:t>
            </a:r>
          </a:p>
        </p:txBody>
      </p:sp>
      <p:sp>
        <p:nvSpPr>
          <p:cNvPr id="10" name="矩形 9"/>
          <p:cNvSpPr/>
          <p:nvPr/>
        </p:nvSpPr>
        <p:spPr>
          <a:xfrm>
            <a:off x="686272" y="4936936"/>
            <a:ext cx="7774160" cy="130037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Footer</a:t>
            </a:r>
          </a:p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滿版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/>
              <a:t>服務說明</a:t>
            </a:r>
            <a:r>
              <a:rPr lang="en-US" altLang="zh-TW" dirty="0" err="1" smtClean="0"/>
              <a:t>scontent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/>
              <a:t>聯絡資訊</a:t>
            </a:r>
            <a:r>
              <a:rPr lang="en-US" altLang="zh-TW" dirty="0"/>
              <a:t>footer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7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43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drugstore.php</a:t>
            </a:r>
            <a:r>
              <a:rPr lang="zh-TW" altLang="en-US" sz="3200" dirty="0" smtClean="0">
                <a:latin typeface="+mj-ea"/>
              </a:rPr>
              <a:t>：商品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64" y="2664627"/>
            <a:ext cx="7194028" cy="363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19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44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drugstore.php</a:t>
            </a:r>
            <a:r>
              <a:rPr lang="en-US" altLang="zh-TW" sz="3200" dirty="0" smtClean="0">
                <a:latin typeface="+mj-ea"/>
              </a:rPr>
              <a:t> </a:t>
            </a:r>
            <a:r>
              <a:rPr lang="zh-TW" altLang="en-US" sz="3200" dirty="0" smtClean="0"/>
              <a:t>：無商品提示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3"/>
            <a:ext cx="7200800" cy="361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24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45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>
                <a:latin typeface="+mj-ea"/>
              </a:rPr>
              <a:t>sidebar.php</a:t>
            </a:r>
            <a:r>
              <a:rPr lang="zh-TW" altLang="en-US" sz="3200" dirty="0" smtClean="0">
                <a:latin typeface="+mj-ea"/>
              </a:rPr>
              <a:t>：商品列表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90" y="2564904"/>
            <a:ext cx="3583682" cy="3273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96" y="2581275"/>
            <a:ext cx="3512220" cy="325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10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46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>
                <a:latin typeface="+mj-ea"/>
              </a:rPr>
              <a:t>sidebar.php</a:t>
            </a:r>
            <a:r>
              <a:rPr lang="zh-TW" altLang="en-US" sz="3200" dirty="0" smtClean="0">
                <a:latin typeface="+mj-ea"/>
              </a:rPr>
              <a:t>：商品列表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64904"/>
            <a:ext cx="3364077" cy="38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564904"/>
            <a:ext cx="3168352" cy="3706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47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>
                <a:latin typeface="+mj-ea"/>
              </a:rPr>
              <a:t>sidebar.php</a:t>
            </a:r>
            <a:r>
              <a:rPr lang="zh-TW" altLang="en-US" sz="3200" dirty="0" smtClean="0">
                <a:latin typeface="+mj-ea"/>
              </a:rPr>
              <a:t>：商品列表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6030"/>
            <a:ext cx="3621425" cy="295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96" y="2658415"/>
            <a:ext cx="3479609" cy="295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53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48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drugstore.php</a:t>
            </a:r>
            <a:r>
              <a:rPr lang="en-US" altLang="zh-TW" sz="3200" dirty="0" smtClean="0">
                <a:latin typeface="+mj-ea"/>
              </a:rPr>
              <a:t> </a:t>
            </a:r>
            <a:r>
              <a:rPr lang="zh-TW" altLang="en-US" sz="3200" dirty="0" smtClean="0">
                <a:latin typeface="+mj-ea"/>
              </a:rPr>
              <a:t>：</a:t>
            </a:r>
            <a:r>
              <a:rPr lang="zh-TW" altLang="en-US" sz="3200" b="1" dirty="0" smtClean="0"/>
              <a:t>關鍵字查詢</a:t>
            </a:r>
            <a:r>
              <a:rPr lang="en-US" altLang="zh-TW" sz="3200" dirty="0" err="1" smtClean="0">
                <a:latin typeface="+mj-ea"/>
              </a:rPr>
              <a:t>search_name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08920"/>
            <a:ext cx="7200800" cy="362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026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49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cart.php</a:t>
            </a:r>
            <a:r>
              <a:rPr lang="zh-TW" altLang="en-US" sz="3200" dirty="0" smtClean="0">
                <a:latin typeface="+mj-ea"/>
              </a:rPr>
              <a:t>：購物車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7128792" cy="363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6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082096" cy="1296143"/>
          </a:xfrm>
        </p:spPr>
        <p:txBody>
          <a:bodyPr/>
          <a:lstStyle/>
          <a:p>
            <a:pPr algn="ctr" eaLnBrk="1" hangingPunct="1"/>
            <a:r>
              <a:rPr lang="zh-TW" altLang="en-US" dirty="0" smtClean="0"/>
              <a:t>一、專題概述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5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844823"/>
            <a:ext cx="7787208" cy="51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/>
              <a:t>專案時程表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209277"/>
              </p:ext>
            </p:extLst>
          </p:nvPr>
        </p:nvGraphicFramePr>
        <p:xfrm>
          <a:off x="919386" y="2364072"/>
          <a:ext cx="7799388" cy="430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工作表" r:id="rId3" imgW="5095986" imgH="2371647" progId="Excel.Sheet.12">
                  <p:embed/>
                </p:oleObj>
              </mc:Choice>
              <mc:Fallback>
                <p:oleObj name="工作表" r:id="rId3" imgW="5095986" imgH="237164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9386" y="2364072"/>
                        <a:ext cx="7799388" cy="430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370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50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cart.php</a:t>
            </a:r>
            <a:r>
              <a:rPr lang="zh-TW" altLang="en-US" sz="3200" dirty="0" smtClean="0">
                <a:latin typeface="+mj-ea"/>
              </a:rPr>
              <a:t>：購物車</a:t>
            </a:r>
            <a:r>
              <a:rPr lang="zh-TW" altLang="en-US" sz="3200" dirty="0"/>
              <a:t>無商品提示</a:t>
            </a:r>
            <a:endParaRPr kumimoji="0" lang="en-US" altLang="zh-TW" sz="3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699036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21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51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checkout.php</a:t>
            </a:r>
            <a:r>
              <a:rPr lang="zh-TW" altLang="en-US" sz="3200" dirty="0" smtClean="0">
                <a:latin typeface="+mj-ea"/>
              </a:rPr>
              <a:t>：結帳頁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20055"/>
            <a:ext cx="7056784" cy="3608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7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52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checkout.php</a:t>
            </a:r>
            <a:r>
              <a:rPr lang="zh-TW" altLang="en-US" sz="3200" dirty="0" smtClean="0">
                <a:latin typeface="+mj-ea"/>
              </a:rPr>
              <a:t>：變更收件人資料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2656880"/>
            <a:ext cx="7128791" cy="352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7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53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orderlist.php</a:t>
            </a:r>
            <a:r>
              <a:rPr lang="zh-TW" altLang="en-US" sz="3200" dirty="0" smtClean="0">
                <a:latin typeface="+mj-ea"/>
              </a:rPr>
              <a:t>：訂單查詢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7056784" cy="3604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7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54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orderlist.php</a:t>
            </a:r>
            <a:r>
              <a:rPr lang="zh-TW" altLang="en-US" sz="3200" dirty="0" smtClean="0">
                <a:latin typeface="+mj-ea"/>
              </a:rPr>
              <a:t>：無訂單提示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7200800" cy="367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3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55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message.php</a:t>
            </a:r>
            <a:r>
              <a:rPr lang="zh-TW" altLang="en-US" sz="3200" dirty="0" smtClean="0">
                <a:latin typeface="+mj-ea"/>
              </a:rPr>
              <a:t>：站內通知信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7128792" cy="362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3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56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message.php</a:t>
            </a:r>
            <a:r>
              <a:rPr lang="zh-TW" altLang="en-US" sz="3200" dirty="0" smtClean="0">
                <a:latin typeface="+mj-ea"/>
              </a:rPr>
              <a:t>：無通知信提示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715561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2772" y="764373"/>
            <a:ext cx="7926868" cy="1293028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 smtClean="0"/>
              <a:t>2</a:t>
            </a:r>
            <a:r>
              <a:rPr lang="zh-TW" altLang="en-US" sz="3200" dirty="0" smtClean="0"/>
              <a:t>、商品</a:t>
            </a:r>
            <a:r>
              <a:rPr lang="zh-TW" altLang="en-US" sz="3200" dirty="0"/>
              <a:t>頁</a:t>
            </a:r>
            <a:r>
              <a:rPr lang="zh-TW" altLang="en-US" sz="3200" dirty="0" smtClean="0"/>
              <a:t>版型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版面容器</a:t>
            </a:r>
            <a:r>
              <a:rPr lang="en-US" altLang="zh-TW" sz="3200" dirty="0" smtClean="0"/>
              <a:t>&lt;992px)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AE006-5EEA-40C6-979C-B3182D3B7EA3}" type="datetime1">
              <a:rPr lang="zh-TW" altLang="en-US" smtClean="0"/>
              <a:pPr>
                <a:defRPr/>
              </a:pPr>
              <a:t>2022/6/28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C59F6-ACD3-40F8-9584-F55ED3B12943}" type="slidenum">
              <a:rPr lang="zh-TW" altLang="en-US" smtClean="0"/>
              <a:pPr>
                <a:defRPr/>
              </a:pPr>
              <a:t>57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11760" y="1634148"/>
            <a:ext cx="4176836" cy="8587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Header</a:t>
            </a:r>
          </a:p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滿版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/>
              <a:t>漢堡選單</a:t>
            </a:r>
            <a:r>
              <a:rPr lang="en-US" altLang="zh-TW" dirty="0" err="1" smtClean="0"/>
              <a:t>navbar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22772" y="2505348"/>
            <a:ext cx="1728192" cy="243454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Content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/>
              <a:t>小於</a:t>
            </a:r>
            <a:r>
              <a:rPr lang="en-US" altLang="zh-TW" dirty="0" smtClean="0"/>
              <a:t>992px</a:t>
            </a:r>
          </a:p>
          <a:p>
            <a:pPr algn="ctr"/>
            <a:r>
              <a:rPr lang="zh-TW" altLang="en-US" dirty="0" smtClean="0"/>
              <a:t>不顯示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產品類</a:t>
            </a:r>
            <a:r>
              <a:rPr lang="en-US" altLang="zh-TW" dirty="0" smtClean="0"/>
              <a:t>sidebar</a:t>
            </a:r>
          </a:p>
          <a:p>
            <a:pPr algn="ctr"/>
            <a:r>
              <a:rPr lang="zh-TW" altLang="en-US" dirty="0"/>
              <a:t>熱銷商品</a:t>
            </a:r>
            <a:r>
              <a:rPr lang="en-US" altLang="zh-TW" dirty="0" smtClean="0"/>
              <a:t>hot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11760" y="4936936"/>
            <a:ext cx="4176836" cy="130037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Footer</a:t>
            </a:r>
          </a:p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滿版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/>
              <a:t>服務說明</a:t>
            </a:r>
            <a:r>
              <a:rPr lang="en-US" altLang="zh-TW" dirty="0" err="1" smtClean="0"/>
              <a:t>scontent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/>
              <a:t>聯絡資訊</a:t>
            </a:r>
            <a:r>
              <a:rPr lang="en-US" altLang="zh-TW" dirty="0"/>
              <a:t>footer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11760" y="2505348"/>
            <a:ext cx="4176836" cy="24345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Content</a:t>
            </a:r>
          </a:p>
          <a:p>
            <a:pPr algn="ctr"/>
            <a:r>
              <a:rPr lang="en-US" altLang="zh-TW" dirty="0"/>
              <a:t>col-md-12 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r>
              <a:rPr lang="zh-TW" altLang="en-US" dirty="0"/>
              <a:t>商品</a:t>
            </a:r>
            <a:r>
              <a:rPr lang="en-US" altLang="zh-TW" dirty="0" err="1"/>
              <a:t>product_list</a:t>
            </a:r>
            <a:endParaRPr lang="en-US" altLang="zh-TW" dirty="0"/>
          </a:p>
          <a:p>
            <a:pPr algn="ctr"/>
            <a:r>
              <a:rPr lang="en-US" altLang="zh-TW" dirty="0"/>
              <a:t>mp4</a:t>
            </a:r>
            <a:r>
              <a:rPr lang="zh-TW" altLang="en-US" dirty="0"/>
              <a:t>影片</a:t>
            </a:r>
            <a:r>
              <a:rPr lang="en-US" altLang="zh-TW" dirty="0"/>
              <a:t>2 </a:t>
            </a:r>
            <a:r>
              <a:rPr lang="zh-TW" altLang="en-US" dirty="0"/>
              <a:t>橫式</a:t>
            </a:r>
          </a:p>
        </p:txBody>
      </p:sp>
    </p:spTree>
    <p:extLst>
      <p:ext uri="{BB962C8B-B14F-4D97-AF65-F5344CB8AC3E}">
        <p14:creationId xmlns:p14="http://schemas.microsoft.com/office/powerpoint/2010/main" val="24344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58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drugstore.php</a:t>
            </a:r>
            <a:r>
              <a:rPr lang="zh-TW" altLang="en-US" sz="3200" dirty="0">
                <a:latin typeface="+mj-ea"/>
              </a:rPr>
              <a:t>：商品</a:t>
            </a:r>
            <a:endParaRPr kumimoji="0" lang="en-US" altLang="zh-TW" sz="3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654673"/>
            <a:ext cx="1904299" cy="380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54672"/>
            <a:ext cx="1930069" cy="38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977" y="2654672"/>
            <a:ext cx="1916127" cy="380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20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59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cart.php</a:t>
            </a:r>
            <a:r>
              <a:rPr lang="zh-TW" altLang="en-US" sz="3200" dirty="0" smtClean="0">
                <a:latin typeface="+mj-ea"/>
              </a:rPr>
              <a:t>：購物車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56" y="2564904"/>
            <a:ext cx="2081276" cy="372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363" y="2564904"/>
            <a:ext cx="2055757" cy="380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15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graphicFrame>
        <p:nvGraphicFramePr>
          <p:cNvPr id="3" name="內容版面配置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427349"/>
              </p:ext>
            </p:extLst>
          </p:nvPr>
        </p:nvGraphicFramePr>
        <p:xfrm>
          <a:off x="477888" y="1988840"/>
          <a:ext cx="8071752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6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844823"/>
            <a:ext cx="7787208" cy="59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kumimoji="0" lang="zh-TW" altLang="en-US" sz="3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網站架構圖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4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DAE4A74-244B-471C-9BAE-620CE2D9C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graphicEl>
                                              <a:dgm id="{ADAE4A74-244B-471C-9BAE-620CE2D9C7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graphicEl>
                                              <a:dgm id="{ADAE4A74-244B-471C-9BAE-620CE2D9C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ADAE4A74-244B-471C-9BAE-620CE2D9C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DEB33C-841A-42CB-B557-034DF9C18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graphicEl>
                                              <a:dgm id="{14DEB33C-841A-42CB-B557-034DF9C18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14DEB33C-841A-42CB-B557-034DF9C18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graphicEl>
                                              <a:dgm id="{14DEB33C-841A-42CB-B557-034DF9C18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942204-136E-4A6F-9053-B0B675CD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graphicEl>
                                              <a:dgm id="{5E942204-136E-4A6F-9053-B0B675CD14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graphicEl>
                                              <a:dgm id="{5E942204-136E-4A6F-9053-B0B675CD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graphicEl>
                                              <a:dgm id="{5E942204-136E-4A6F-9053-B0B675CD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8134AC-25AD-4D7B-A34E-BC4DDF76A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graphicEl>
                                              <a:dgm id="{F88134AC-25AD-4D7B-A34E-BC4DDF76A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graphicEl>
                                              <a:dgm id="{F88134AC-25AD-4D7B-A34E-BC4DDF76A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graphicEl>
                                              <a:dgm id="{F88134AC-25AD-4D7B-A34E-BC4DDF76A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765CD96-5E84-4EA2-B300-E7942A203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graphicEl>
                                              <a:dgm id="{6765CD96-5E84-4EA2-B300-E7942A2034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graphicEl>
                                              <a:dgm id="{6765CD96-5E84-4EA2-B300-E7942A203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graphicEl>
                                              <a:dgm id="{6765CD96-5E84-4EA2-B300-E7942A203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A6F0A0D-2663-4A75-8151-CD1CF621E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graphicEl>
                                              <a:dgm id="{8A6F0A0D-2663-4A75-8151-CD1CF621E5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graphicEl>
                                              <a:dgm id="{8A6F0A0D-2663-4A75-8151-CD1CF621E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graphicEl>
                                              <a:dgm id="{8A6F0A0D-2663-4A75-8151-CD1CF621E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75A91ED-94BD-4BC3-BD77-BEAADAF8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graphicEl>
                                              <a:dgm id="{675A91ED-94BD-4BC3-BD77-BEAADAF84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graphicEl>
                                              <a:dgm id="{675A91ED-94BD-4BC3-BD77-BEAADAF8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graphicEl>
                                              <a:dgm id="{675A91ED-94BD-4BC3-BD77-BEAADAF8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4F7CC1-B514-4BB1-91DA-4971A5873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graphicEl>
                                              <a:dgm id="{874F7CC1-B514-4BB1-91DA-4971A58736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graphicEl>
                                              <a:dgm id="{874F7CC1-B514-4BB1-91DA-4971A5873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graphicEl>
                                              <a:dgm id="{874F7CC1-B514-4BB1-91DA-4971A5873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0157E1-A0FD-414F-8595-BFEDD8CDD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>
                                            <p:graphicEl>
                                              <a:dgm id="{210157E1-A0FD-414F-8595-BFEDD8CDD1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graphicEl>
                                              <a:dgm id="{210157E1-A0FD-414F-8595-BFEDD8CDD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graphicEl>
                                              <a:dgm id="{210157E1-A0FD-414F-8595-BFEDD8CDD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EB4087-AD27-4D18-B11B-4F77407EE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graphicEl>
                                              <a:dgm id="{A6EB4087-AD27-4D18-B11B-4F77407EEA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graphicEl>
                                              <a:dgm id="{A6EB4087-AD27-4D18-B11B-4F77407EE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graphicEl>
                                              <a:dgm id="{A6EB4087-AD27-4D18-B11B-4F77407EE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2D57AF-D1BB-4A5D-A5E9-6DD9BCD3F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">
                                            <p:graphicEl>
                                              <a:dgm id="{F52D57AF-D1BB-4A5D-A5E9-6DD9BCD3F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graphicEl>
                                              <a:dgm id="{F52D57AF-D1BB-4A5D-A5E9-6DD9BCD3F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graphicEl>
                                              <a:dgm id="{F52D57AF-D1BB-4A5D-A5E9-6DD9BCD3F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4EA6B09-E757-4F3A-904A-7CBC187F6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graphicEl>
                                              <a:dgm id="{34EA6B09-E757-4F3A-904A-7CBC187F6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graphicEl>
                                              <a:dgm id="{34EA6B09-E757-4F3A-904A-7CBC187F6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graphicEl>
                                              <a:dgm id="{34EA6B09-E757-4F3A-904A-7CBC187F6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FA3B24-1951-4C96-9D04-9BAD12C55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">
                                            <p:graphicEl>
                                              <a:dgm id="{15FA3B24-1951-4C96-9D04-9BAD12C557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graphicEl>
                                              <a:dgm id="{15FA3B24-1951-4C96-9D04-9BAD12C55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">
                                            <p:graphicEl>
                                              <a:dgm id="{15FA3B24-1951-4C96-9D04-9BAD12C55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DBE5BF-6F0C-4811-8DCE-FB9E0E5DD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">
                                            <p:graphicEl>
                                              <a:dgm id="{37DBE5BF-6F0C-4811-8DCE-FB9E0E5DD9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graphicEl>
                                              <a:dgm id="{37DBE5BF-6F0C-4811-8DCE-FB9E0E5DD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>
                                            <p:graphicEl>
                                              <a:dgm id="{37DBE5BF-6F0C-4811-8DCE-FB9E0E5DD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8FAF46-7501-49BA-AE53-8D0EA38C5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">
                                            <p:graphicEl>
                                              <a:dgm id="{748FAF46-7501-49BA-AE53-8D0EA38C57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">
                                            <p:graphicEl>
                                              <a:dgm id="{748FAF46-7501-49BA-AE53-8D0EA38C5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graphicEl>
                                              <a:dgm id="{748FAF46-7501-49BA-AE53-8D0EA38C5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6F35562-4D96-429F-A4CC-EC4955F1B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">
                                            <p:graphicEl>
                                              <a:dgm id="{D6F35562-4D96-429F-A4CC-EC4955F1B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">
                                            <p:graphicEl>
                                              <a:dgm id="{D6F35562-4D96-429F-A4CC-EC4955F1B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">
                                            <p:graphicEl>
                                              <a:dgm id="{D6F35562-4D96-429F-A4CC-EC4955F1B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6323BC-6235-4B02-B832-3991F63F7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">
                                            <p:graphicEl>
                                              <a:dgm id="{426323BC-6235-4B02-B832-3991F63F71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">
                                            <p:graphicEl>
                                              <a:dgm id="{426323BC-6235-4B02-B832-3991F63F7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">
                                            <p:graphicEl>
                                              <a:dgm id="{426323BC-6235-4B02-B832-3991F63F7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BE15B02-5F92-4A6E-A4B0-3F040CB5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">
                                            <p:graphicEl>
                                              <a:dgm id="{9BE15B02-5F92-4A6E-A4B0-3F040CB55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">
                                            <p:graphicEl>
                                              <a:dgm id="{9BE15B02-5F92-4A6E-A4B0-3F040CB5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">
                                            <p:graphicEl>
                                              <a:dgm id="{9BE15B02-5F92-4A6E-A4B0-3F040CB5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F419-951D-41E6-BBB6-0A27ADF55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">
                                            <p:graphicEl>
                                              <a:dgm id="{D0E8F419-951D-41E6-BBB6-0A27ADF55F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">
                                            <p:graphicEl>
                                              <a:dgm id="{D0E8F419-951D-41E6-BBB6-0A27ADF55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>
                                            <p:graphicEl>
                                              <a:dgm id="{D0E8F419-951D-41E6-BBB6-0A27ADF55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E186D0-85CB-4CBD-8D6A-2F7D0E8F1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">
                                            <p:graphicEl>
                                              <a:dgm id="{FBE186D0-85CB-4CBD-8D6A-2F7D0E8F1F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">
                                            <p:graphicEl>
                                              <a:dgm id="{FBE186D0-85CB-4CBD-8D6A-2F7D0E8F1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">
                                            <p:graphicEl>
                                              <a:dgm id="{FBE186D0-85CB-4CBD-8D6A-2F7D0E8F1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EC2384-4DF7-4C75-ABCD-67AB70F53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3">
                                            <p:graphicEl>
                                              <a:dgm id="{3CEC2384-4DF7-4C75-ABCD-67AB70F53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">
                                            <p:graphicEl>
                                              <a:dgm id="{3CEC2384-4DF7-4C75-ABCD-67AB70F53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">
                                            <p:graphicEl>
                                              <a:dgm id="{3CEC2384-4DF7-4C75-ABCD-67AB70F53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A4CC45-C67B-47CA-B5AE-E7D1202B8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">
                                            <p:graphicEl>
                                              <a:dgm id="{8DA4CC45-C67B-47CA-B5AE-E7D1202B80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">
                                            <p:graphicEl>
                                              <a:dgm id="{8DA4CC45-C67B-47CA-B5AE-E7D1202B8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">
                                            <p:graphicEl>
                                              <a:dgm id="{8DA4CC45-C67B-47CA-B5AE-E7D1202B8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B3476B8-4CB9-49FC-958C-E851162EC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">
                                            <p:graphicEl>
                                              <a:dgm id="{9B3476B8-4CB9-49FC-958C-E851162EC2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">
                                            <p:graphicEl>
                                              <a:dgm id="{9B3476B8-4CB9-49FC-958C-E851162EC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">
                                            <p:graphicEl>
                                              <a:dgm id="{9B3476B8-4CB9-49FC-958C-E851162EC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17687B-8D95-4676-9885-66593531E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">
                                            <p:graphicEl>
                                              <a:dgm id="{C217687B-8D95-4676-9885-66593531E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">
                                            <p:graphicEl>
                                              <a:dgm id="{C217687B-8D95-4676-9885-66593531E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">
                                            <p:graphicEl>
                                              <a:dgm id="{C217687B-8D95-4676-9885-66593531E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A74EA49-9DE7-4329-8982-2ABD152D8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3">
                                            <p:graphicEl>
                                              <a:dgm id="{EA74EA49-9DE7-4329-8982-2ABD152D86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">
                                            <p:graphicEl>
                                              <a:dgm id="{EA74EA49-9DE7-4329-8982-2ABD152D8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">
                                            <p:graphicEl>
                                              <a:dgm id="{EA74EA49-9DE7-4329-8982-2ABD152D8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AA43BB-5638-43F6-AABE-7F439A48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3">
                                            <p:graphicEl>
                                              <a:dgm id="{43AA43BB-5638-43F6-AABE-7F439A48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">
                                            <p:graphicEl>
                                              <a:dgm id="{43AA43BB-5638-43F6-AABE-7F439A48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">
                                            <p:graphicEl>
                                              <a:dgm id="{43AA43BB-5638-43F6-AABE-7F439A48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9F8260-FA91-4F7A-959D-0D9FAC159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3">
                                            <p:graphicEl>
                                              <a:dgm id="{A29F8260-FA91-4F7A-959D-0D9FAC159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">
                                            <p:graphicEl>
                                              <a:dgm id="{A29F8260-FA91-4F7A-959D-0D9FAC159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">
                                            <p:graphicEl>
                                              <a:dgm id="{A29F8260-FA91-4F7A-959D-0D9FAC159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E31857-0BE9-44BB-ABD4-994BEC719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3">
                                            <p:graphicEl>
                                              <a:dgm id="{05E31857-0BE9-44BB-ABD4-994BEC719C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">
                                            <p:graphicEl>
                                              <a:dgm id="{05E31857-0BE9-44BB-ABD4-994BEC719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">
                                            <p:graphicEl>
                                              <a:dgm id="{05E31857-0BE9-44BB-ABD4-994BEC719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FBF7EEE-6CEB-45DD-A0DB-C0370BAC2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3">
                                            <p:graphicEl>
                                              <a:dgm id="{FFBF7EEE-6CEB-45DD-A0DB-C0370BAC22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3">
                                            <p:graphicEl>
                                              <a:dgm id="{FFBF7EEE-6CEB-45DD-A0DB-C0370BAC2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3">
                                            <p:graphicEl>
                                              <a:dgm id="{FFBF7EEE-6CEB-45DD-A0DB-C0370BAC2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017B59-7EA8-4212-9A70-1ED685F86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3">
                                            <p:graphicEl>
                                              <a:dgm id="{CC017B59-7EA8-4212-9A70-1ED685F86F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3">
                                            <p:graphicEl>
                                              <a:dgm id="{CC017B59-7EA8-4212-9A70-1ED685F86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3">
                                            <p:graphicEl>
                                              <a:dgm id="{CC017B59-7EA8-4212-9A70-1ED685F86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F25C61-BB36-45F6-9938-581D7A35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3">
                                            <p:graphicEl>
                                              <a:dgm id="{36F25C61-BB36-45F6-9938-581D7A354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3">
                                            <p:graphicEl>
                                              <a:dgm id="{36F25C61-BB36-45F6-9938-581D7A35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3">
                                            <p:graphicEl>
                                              <a:dgm id="{36F25C61-BB36-45F6-9938-581D7A35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CBA9D7-0628-4467-B772-8AEBDCCB0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3">
                                            <p:graphicEl>
                                              <a:dgm id="{A2CBA9D7-0628-4467-B772-8AEBDCCB0D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">
                                            <p:graphicEl>
                                              <a:dgm id="{A2CBA9D7-0628-4467-B772-8AEBDCCB0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3">
                                            <p:graphicEl>
                                              <a:dgm id="{A2CBA9D7-0628-4467-B772-8AEBDCCB0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9F699F-1592-4840-BD8C-E6BC796A2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">
                                            <p:graphicEl>
                                              <a:dgm id="{AB9F699F-1592-4840-BD8C-E6BC796A26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">
                                            <p:graphicEl>
                                              <a:dgm id="{AB9F699F-1592-4840-BD8C-E6BC796A2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">
                                            <p:graphicEl>
                                              <a:dgm id="{AB9F699F-1592-4840-BD8C-E6BC796A2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42FD2E1-5E3E-4D7E-BE5E-1A4FB55D7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3">
                                            <p:graphicEl>
                                              <a:dgm id="{342FD2E1-5E3E-4D7E-BE5E-1A4FB55D74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3">
                                            <p:graphicEl>
                                              <a:dgm id="{342FD2E1-5E3E-4D7E-BE5E-1A4FB55D7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3">
                                            <p:graphicEl>
                                              <a:dgm id="{342FD2E1-5E3E-4D7E-BE5E-1A4FB55D7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561295-7E36-421D-8258-5DFF51C8E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3">
                                            <p:graphicEl>
                                              <a:dgm id="{46561295-7E36-421D-8258-5DFF51C8E2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3">
                                            <p:graphicEl>
                                              <a:dgm id="{46561295-7E36-421D-8258-5DFF51C8E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3">
                                            <p:graphicEl>
                                              <a:dgm id="{46561295-7E36-421D-8258-5DFF51C8E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1271DD-7C61-488C-8423-A34683FDE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3">
                                            <p:graphicEl>
                                              <a:dgm id="{C41271DD-7C61-488C-8423-A34683FDEA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">
                                            <p:graphicEl>
                                              <a:dgm id="{C41271DD-7C61-488C-8423-A34683FDE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3">
                                            <p:graphicEl>
                                              <a:dgm id="{C41271DD-7C61-488C-8423-A34683FDE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C215295-B58E-48C2-AFBB-7B14D4D6E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3">
                                            <p:graphicEl>
                                              <a:dgm id="{7C215295-B58E-48C2-AFBB-7B14D4D6EE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3">
                                            <p:graphicEl>
                                              <a:dgm id="{7C215295-B58E-48C2-AFBB-7B14D4D6E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">
                                            <p:graphicEl>
                                              <a:dgm id="{7C215295-B58E-48C2-AFBB-7B14D4D6E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FC676A0-8F8D-4B36-AB66-A1F479871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3">
                                            <p:graphicEl>
                                              <a:dgm id="{FFC676A0-8F8D-4B36-AB66-A1F479871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3">
                                            <p:graphicEl>
                                              <a:dgm id="{FFC676A0-8F8D-4B36-AB66-A1F479871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3">
                                            <p:graphicEl>
                                              <a:dgm id="{FFC676A0-8F8D-4B36-AB66-A1F479871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9" dur="5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0" dur="5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1" dur="5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2" dur="5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4" dur="5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5" dur="5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6" dur="5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7" dur="5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9" dur="5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0" dur="5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1" dur="5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2" dur="5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4" dur="5000" fill="hold"/>
                                        <p:tgtEl>
                                          <p:spTgt spid="3">
                                            <p:graphicEl>
                                              <a:dgm id="{6765CD96-5E84-4EA2-B300-E7942A203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5" dur="5000" fill="hold"/>
                                        <p:tgtEl>
                                          <p:spTgt spid="3">
                                            <p:graphicEl>
                                              <a:dgm id="{6765CD96-5E84-4EA2-B300-E7942A203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6" dur="5000" fill="hold"/>
                                        <p:tgtEl>
                                          <p:spTgt spid="3">
                                            <p:graphicEl>
                                              <a:dgm id="{6765CD96-5E84-4EA2-B300-E7942A203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7" dur="5000" fill="hold"/>
                                        <p:tgtEl>
                                          <p:spTgt spid="3">
                                            <p:graphicEl>
                                              <a:dgm id="{6765CD96-5E84-4EA2-B300-E7942A203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9" dur="5000" fill="hold"/>
                                        <p:tgtEl>
                                          <p:spTgt spid="3">
                                            <p:graphicEl>
                                              <a:dgm id="{8A6F0A0D-2663-4A75-8151-CD1CF621E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0" dur="5000" fill="hold"/>
                                        <p:tgtEl>
                                          <p:spTgt spid="3">
                                            <p:graphicEl>
                                              <a:dgm id="{8A6F0A0D-2663-4A75-8151-CD1CF621E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1" dur="5000" fill="hold"/>
                                        <p:tgtEl>
                                          <p:spTgt spid="3">
                                            <p:graphicEl>
                                              <a:dgm id="{8A6F0A0D-2663-4A75-8151-CD1CF621E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2" dur="5000" fill="hold"/>
                                        <p:tgtEl>
                                          <p:spTgt spid="3">
                                            <p:graphicEl>
                                              <a:dgm id="{8A6F0A0D-2663-4A75-8151-CD1CF621E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4" dur="5000" fill="hold"/>
                                        <p:tgtEl>
                                          <p:spTgt spid="3">
                                            <p:graphicEl>
                                              <a:dgm id="{D0E8F419-951D-41E6-BBB6-0A27ADF55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5" dur="5000" fill="hold"/>
                                        <p:tgtEl>
                                          <p:spTgt spid="3">
                                            <p:graphicEl>
                                              <a:dgm id="{D0E8F419-951D-41E6-BBB6-0A27ADF55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6" dur="5000" fill="hold"/>
                                        <p:tgtEl>
                                          <p:spTgt spid="3">
                                            <p:graphicEl>
                                              <a:dgm id="{D0E8F419-951D-41E6-BBB6-0A27ADF55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7" dur="5000" fill="hold"/>
                                        <p:tgtEl>
                                          <p:spTgt spid="3">
                                            <p:graphicEl>
                                              <a:dgm id="{D0E8F419-951D-41E6-BBB6-0A27ADF55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9" dur="5000" fill="hold"/>
                                        <p:tgtEl>
                                          <p:spTgt spid="3">
                                            <p:graphicEl>
                                              <a:dgm id="{FBE186D0-85CB-4CBD-8D6A-2F7D0E8F1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0" dur="5000" fill="hold"/>
                                        <p:tgtEl>
                                          <p:spTgt spid="3">
                                            <p:graphicEl>
                                              <a:dgm id="{FBE186D0-85CB-4CBD-8D6A-2F7D0E8F1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1" dur="5000" fill="hold"/>
                                        <p:tgtEl>
                                          <p:spTgt spid="3">
                                            <p:graphicEl>
                                              <a:dgm id="{FBE186D0-85CB-4CBD-8D6A-2F7D0E8F1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2" dur="5000" fill="hold"/>
                                        <p:tgtEl>
                                          <p:spTgt spid="3">
                                            <p:graphicEl>
                                              <a:dgm id="{FBE186D0-85CB-4CBD-8D6A-2F7D0E8F1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4" dur="5000" fill="hold"/>
                                        <p:tgtEl>
                                          <p:spTgt spid="3">
                                            <p:graphicEl>
                                              <a:dgm id="{3CEC2384-4DF7-4C75-ABCD-67AB70F53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5" dur="5000" fill="hold"/>
                                        <p:tgtEl>
                                          <p:spTgt spid="3">
                                            <p:graphicEl>
                                              <a:dgm id="{3CEC2384-4DF7-4C75-ABCD-67AB70F53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6" dur="5000" fill="hold"/>
                                        <p:tgtEl>
                                          <p:spTgt spid="3">
                                            <p:graphicEl>
                                              <a:dgm id="{3CEC2384-4DF7-4C75-ABCD-67AB70F53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7" dur="5000" fill="hold"/>
                                        <p:tgtEl>
                                          <p:spTgt spid="3">
                                            <p:graphicEl>
                                              <a:dgm id="{3CEC2384-4DF7-4C75-ABCD-67AB70F53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9" dur="5000" fill="hold"/>
                                        <p:tgtEl>
                                          <p:spTgt spid="3">
                                            <p:graphicEl>
                                              <a:dgm id="{8DA4CC45-C67B-47CA-B5AE-E7D1202B8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0" dur="5000" fill="hold"/>
                                        <p:tgtEl>
                                          <p:spTgt spid="3">
                                            <p:graphicEl>
                                              <a:dgm id="{8DA4CC45-C67B-47CA-B5AE-E7D1202B8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1" dur="5000" fill="hold"/>
                                        <p:tgtEl>
                                          <p:spTgt spid="3">
                                            <p:graphicEl>
                                              <a:dgm id="{8DA4CC45-C67B-47CA-B5AE-E7D1202B8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2" dur="5000" fill="hold"/>
                                        <p:tgtEl>
                                          <p:spTgt spid="3">
                                            <p:graphicEl>
                                              <a:dgm id="{8DA4CC45-C67B-47CA-B5AE-E7D1202B8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4" dur="5000" fill="hold"/>
                                        <p:tgtEl>
                                          <p:spTgt spid="3">
                                            <p:graphicEl>
                                              <a:dgm id="{675A91ED-94BD-4BC3-BD77-BEAADAF8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5" dur="5000" fill="hold"/>
                                        <p:tgtEl>
                                          <p:spTgt spid="3">
                                            <p:graphicEl>
                                              <a:dgm id="{675A91ED-94BD-4BC3-BD77-BEAADAF8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6" dur="5000" fill="hold"/>
                                        <p:tgtEl>
                                          <p:spTgt spid="3">
                                            <p:graphicEl>
                                              <a:dgm id="{675A91ED-94BD-4BC3-BD77-BEAADAF8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7" dur="5000" fill="hold"/>
                                        <p:tgtEl>
                                          <p:spTgt spid="3">
                                            <p:graphicEl>
                                              <a:dgm id="{675A91ED-94BD-4BC3-BD77-BEAADAF8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9" dur="5000" fill="hold"/>
                                        <p:tgtEl>
                                          <p:spTgt spid="3">
                                            <p:graphicEl>
                                              <a:dgm id="{874F7CC1-B514-4BB1-91DA-4971A5873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0" dur="5000" fill="hold"/>
                                        <p:tgtEl>
                                          <p:spTgt spid="3">
                                            <p:graphicEl>
                                              <a:dgm id="{874F7CC1-B514-4BB1-91DA-4971A5873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1" dur="5000" fill="hold"/>
                                        <p:tgtEl>
                                          <p:spTgt spid="3">
                                            <p:graphicEl>
                                              <a:dgm id="{874F7CC1-B514-4BB1-91DA-4971A5873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2" dur="5000" fill="hold"/>
                                        <p:tgtEl>
                                          <p:spTgt spid="3">
                                            <p:graphicEl>
                                              <a:dgm id="{874F7CC1-B514-4BB1-91DA-4971A5873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4" dur="5000" fill="hold"/>
                                        <p:tgtEl>
                                          <p:spTgt spid="3">
                                            <p:graphicEl>
                                              <a:dgm id="{9B3476B8-4CB9-49FC-958C-E851162EC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5" dur="5000" fill="hold"/>
                                        <p:tgtEl>
                                          <p:spTgt spid="3">
                                            <p:graphicEl>
                                              <a:dgm id="{9B3476B8-4CB9-49FC-958C-E851162EC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6" dur="5000" fill="hold"/>
                                        <p:tgtEl>
                                          <p:spTgt spid="3">
                                            <p:graphicEl>
                                              <a:dgm id="{9B3476B8-4CB9-49FC-958C-E851162EC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7" dur="5000" fill="hold"/>
                                        <p:tgtEl>
                                          <p:spTgt spid="3">
                                            <p:graphicEl>
                                              <a:dgm id="{9B3476B8-4CB9-49FC-958C-E851162EC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9" dur="5000" fill="hold"/>
                                        <p:tgtEl>
                                          <p:spTgt spid="3">
                                            <p:graphicEl>
                                              <a:dgm id="{C217687B-8D95-4676-9885-66593531E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0" dur="5000" fill="hold"/>
                                        <p:tgtEl>
                                          <p:spTgt spid="3">
                                            <p:graphicEl>
                                              <a:dgm id="{C217687B-8D95-4676-9885-66593531E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1" dur="5000" fill="hold"/>
                                        <p:tgtEl>
                                          <p:spTgt spid="3">
                                            <p:graphicEl>
                                              <a:dgm id="{C217687B-8D95-4676-9885-66593531E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2" dur="5000" fill="hold"/>
                                        <p:tgtEl>
                                          <p:spTgt spid="3">
                                            <p:graphicEl>
                                              <a:dgm id="{C217687B-8D95-4676-9885-66593531E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4" dur="5000" fill="hold"/>
                                        <p:tgtEl>
                                          <p:spTgt spid="3">
                                            <p:graphicEl>
                                              <a:dgm id="{EA74EA49-9DE7-4329-8982-2ABD152D8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5" dur="5000" fill="hold"/>
                                        <p:tgtEl>
                                          <p:spTgt spid="3">
                                            <p:graphicEl>
                                              <a:dgm id="{EA74EA49-9DE7-4329-8982-2ABD152D8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6" dur="5000" fill="hold"/>
                                        <p:tgtEl>
                                          <p:spTgt spid="3">
                                            <p:graphicEl>
                                              <a:dgm id="{EA74EA49-9DE7-4329-8982-2ABD152D8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7" dur="5000" fill="hold"/>
                                        <p:tgtEl>
                                          <p:spTgt spid="3">
                                            <p:graphicEl>
                                              <a:dgm id="{EA74EA49-9DE7-4329-8982-2ABD152D8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9" dur="5000" fill="hold"/>
                                        <p:tgtEl>
                                          <p:spTgt spid="3">
                                            <p:graphicEl>
                                              <a:dgm id="{43AA43BB-5638-43F6-AABE-7F439A48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0" dur="5000" fill="hold"/>
                                        <p:tgtEl>
                                          <p:spTgt spid="3">
                                            <p:graphicEl>
                                              <a:dgm id="{43AA43BB-5638-43F6-AABE-7F439A48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1" dur="5000" fill="hold"/>
                                        <p:tgtEl>
                                          <p:spTgt spid="3">
                                            <p:graphicEl>
                                              <a:dgm id="{43AA43BB-5638-43F6-AABE-7F439A48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2" dur="5000" fill="hold"/>
                                        <p:tgtEl>
                                          <p:spTgt spid="3">
                                            <p:graphicEl>
                                              <a:dgm id="{43AA43BB-5638-43F6-AABE-7F439A48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4" dur="5000" fill="hold"/>
                                        <p:tgtEl>
                                          <p:spTgt spid="3">
                                            <p:graphicEl>
                                              <a:dgm id="{A29F8260-FA91-4F7A-959D-0D9FAC159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5" dur="5000" fill="hold"/>
                                        <p:tgtEl>
                                          <p:spTgt spid="3">
                                            <p:graphicEl>
                                              <a:dgm id="{A29F8260-FA91-4F7A-959D-0D9FAC159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6" dur="5000" fill="hold"/>
                                        <p:tgtEl>
                                          <p:spTgt spid="3">
                                            <p:graphicEl>
                                              <a:dgm id="{A29F8260-FA91-4F7A-959D-0D9FAC159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7" dur="5000" fill="hold"/>
                                        <p:tgtEl>
                                          <p:spTgt spid="3">
                                            <p:graphicEl>
                                              <a:dgm id="{A29F8260-FA91-4F7A-959D-0D9FAC159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9" dur="5000" fill="hold"/>
                                        <p:tgtEl>
                                          <p:spTgt spid="3">
                                            <p:graphicEl>
                                              <a:dgm id="{05E31857-0BE9-44BB-ABD4-994BEC719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0" dur="5000" fill="hold"/>
                                        <p:tgtEl>
                                          <p:spTgt spid="3">
                                            <p:graphicEl>
                                              <a:dgm id="{05E31857-0BE9-44BB-ABD4-994BEC719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1" dur="5000" fill="hold"/>
                                        <p:tgtEl>
                                          <p:spTgt spid="3">
                                            <p:graphicEl>
                                              <a:dgm id="{05E31857-0BE9-44BB-ABD4-994BEC719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2" dur="5000" fill="hold"/>
                                        <p:tgtEl>
                                          <p:spTgt spid="3">
                                            <p:graphicEl>
                                              <a:dgm id="{05E31857-0BE9-44BB-ABD4-994BEC719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4" dur="5000" fill="hold"/>
                                        <p:tgtEl>
                                          <p:spTgt spid="3">
                                            <p:graphicEl>
                                              <a:dgm id="{ADAE4A74-244B-471C-9BAE-620CE2D9C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5" dur="5000" fill="hold"/>
                                        <p:tgtEl>
                                          <p:spTgt spid="3">
                                            <p:graphicEl>
                                              <a:dgm id="{ADAE4A74-244B-471C-9BAE-620CE2D9C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6" dur="5000" fill="hold"/>
                                        <p:tgtEl>
                                          <p:spTgt spid="3">
                                            <p:graphicEl>
                                              <a:dgm id="{ADAE4A74-244B-471C-9BAE-620CE2D9C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7" dur="5000" fill="hold"/>
                                        <p:tgtEl>
                                          <p:spTgt spid="3">
                                            <p:graphicEl>
                                              <a:dgm id="{ADAE4A74-244B-471C-9BAE-620CE2D9C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9" dur="5000" fill="hold"/>
                                        <p:tgtEl>
                                          <p:spTgt spid="3">
                                            <p:graphicEl>
                                              <a:dgm id="{14DEB33C-841A-42CB-B557-034DF9C18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0" dur="5000" fill="hold"/>
                                        <p:tgtEl>
                                          <p:spTgt spid="3">
                                            <p:graphicEl>
                                              <a:dgm id="{14DEB33C-841A-42CB-B557-034DF9C18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1" dur="5000" fill="hold"/>
                                        <p:tgtEl>
                                          <p:spTgt spid="3">
                                            <p:graphicEl>
                                              <a:dgm id="{14DEB33C-841A-42CB-B557-034DF9C18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2" dur="5000" fill="hold"/>
                                        <p:tgtEl>
                                          <p:spTgt spid="3">
                                            <p:graphicEl>
                                              <a:dgm id="{14DEB33C-841A-42CB-B557-034DF9C18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4" dur="5000" fill="hold"/>
                                        <p:tgtEl>
                                          <p:spTgt spid="3">
                                            <p:graphicEl>
                                              <a:dgm id="{210157E1-A0FD-414F-8595-BFEDD8CDD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5" dur="5000" fill="hold"/>
                                        <p:tgtEl>
                                          <p:spTgt spid="3">
                                            <p:graphicEl>
                                              <a:dgm id="{210157E1-A0FD-414F-8595-BFEDD8CDD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6" dur="5000" fill="hold"/>
                                        <p:tgtEl>
                                          <p:spTgt spid="3">
                                            <p:graphicEl>
                                              <a:dgm id="{210157E1-A0FD-414F-8595-BFEDD8CDD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7" dur="5000" fill="hold"/>
                                        <p:tgtEl>
                                          <p:spTgt spid="3">
                                            <p:graphicEl>
                                              <a:dgm id="{210157E1-A0FD-414F-8595-BFEDD8CDD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9" dur="5000" fill="hold"/>
                                        <p:tgtEl>
                                          <p:spTgt spid="3">
                                            <p:graphicEl>
                                              <a:dgm id="{A6EB4087-AD27-4D18-B11B-4F77407EE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0" dur="5000" fill="hold"/>
                                        <p:tgtEl>
                                          <p:spTgt spid="3">
                                            <p:graphicEl>
                                              <a:dgm id="{A6EB4087-AD27-4D18-B11B-4F77407EE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1" dur="5000" fill="hold"/>
                                        <p:tgtEl>
                                          <p:spTgt spid="3">
                                            <p:graphicEl>
                                              <a:dgm id="{A6EB4087-AD27-4D18-B11B-4F77407EE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2" dur="5000" fill="hold"/>
                                        <p:tgtEl>
                                          <p:spTgt spid="3">
                                            <p:graphicEl>
                                              <a:dgm id="{A6EB4087-AD27-4D18-B11B-4F77407EE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4" dur="5000" fill="hold"/>
                                        <p:tgtEl>
                                          <p:spTgt spid="3">
                                            <p:graphicEl>
                                              <a:dgm id="{F52D57AF-D1BB-4A5D-A5E9-6DD9BCD3F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5" dur="5000" fill="hold"/>
                                        <p:tgtEl>
                                          <p:spTgt spid="3">
                                            <p:graphicEl>
                                              <a:dgm id="{F52D57AF-D1BB-4A5D-A5E9-6DD9BCD3F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6" dur="5000" fill="hold"/>
                                        <p:tgtEl>
                                          <p:spTgt spid="3">
                                            <p:graphicEl>
                                              <a:dgm id="{F52D57AF-D1BB-4A5D-A5E9-6DD9BCD3F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7" dur="5000" fill="hold"/>
                                        <p:tgtEl>
                                          <p:spTgt spid="3">
                                            <p:graphicEl>
                                              <a:dgm id="{F52D57AF-D1BB-4A5D-A5E9-6DD9BCD3F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9" dur="5000" fill="hold"/>
                                        <p:tgtEl>
                                          <p:spTgt spid="3">
                                            <p:graphicEl>
                                              <a:dgm id="{34EA6B09-E757-4F3A-904A-7CBC187F6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0" dur="5000" fill="hold"/>
                                        <p:tgtEl>
                                          <p:spTgt spid="3">
                                            <p:graphicEl>
                                              <a:dgm id="{34EA6B09-E757-4F3A-904A-7CBC187F6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1" dur="5000" fill="hold"/>
                                        <p:tgtEl>
                                          <p:spTgt spid="3">
                                            <p:graphicEl>
                                              <a:dgm id="{34EA6B09-E757-4F3A-904A-7CBC187F6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2" dur="5000" fill="hold"/>
                                        <p:tgtEl>
                                          <p:spTgt spid="3">
                                            <p:graphicEl>
                                              <a:dgm id="{34EA6B09-E757-4F3A-904A-7CBC187F6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4" dur="5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5" dur="5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6" dur="5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7" dur="5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9" dur="5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0" dur="5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1" dur="5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2" dur="5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4" dur="5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5" dur="5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6" dur="5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7" dur="5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9" dur="5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0" dur="5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1" dur="5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22" dur="5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4" dur="5000" fill="hold"/>
                                        <p:tgtEl>
                                          <p:spTgt spid="3">
                                            <p:graphicEl>
                                              <a:dgm id="{FFBF7EEE-6CEB-45DD-A0DB-C0370BAC2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5" dur="5000" fill="hold"/>
                                        <p:tgtEl>
                                          <p:spTgt spid="3">
                                            <p:graphicEl>
                                              <a:dgm id="{FFBF7EEE-6CEB-45DD-A0DB-C0370BAC2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6" dur="5000" fill="hold"/>
                                        <p:tgtEl>
                                          <p:spTgt spid="3">
                                            <p:graphicEl>
                                              <a:dgm id="{FFBF7EEE-6CEB-45DD-A0DB-C0370BAC2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27" dur="5000" fill="hold"/>
                                        <p:tgtEl>
                                          <p:spTgt spid="3">
                                            <p:graphicEl>
                                              <a:dgm id="{FFBF7EEE-6CEB-45DD-A0DB-C0370BAC2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9" dur="5000" fill="hold"/>
                                        <p:tgtEl>
                                          <p:spTgt spid="3">
                                            <p:graphicEl>
                                              <a:dgm id="{CC017B59-7EA8-4212-9A70-1ED685F86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0" dur="5000" fill="hold"/>
                                        <p:tgtEl>
                                          <p:spTgt spid="3">
                                            <p:graphicEl>
                                              <a:dgm id="{CC017B59-7EA8-4212-9A70-1ED685F86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1" dur="5000" fill="hold"/>
                                        <p:tgtEl>
                                          <p:spTgt spid="3">
                                            <p:graphicEl>
                                              <a:dgm id="{CC017B59-7EA8-4212-9A70-1ED685F86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2" dur="5000" fill="hold"/>
                                        <p:tgtEl>
                                          <p:spTgt spid="3">
                                            <p:graphicEl>
                                              <a:dgm id="{CC017B59-7EA8-4212-9A70-1ED685F86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4" dur="5000" fill="hold"/>
                                        <p:tgtEl>
                                          <p:spTgt spid="3">
                                            <p:graphicEl>
                                              <a:dgm id="{36F25C61-BB36-45F6-9938-581D7A35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5" dur="5000" fill="hold"/>
                                        <p:tgtEl>
                                          <p:spTgt spid="3">
                                            <p:graphicEl>
                                              <a:dgm id="{36F25C61-BB36-45F6-9938-581D7A35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6" dur="5000" fill="hold"/>
                                        <p:tgtEl>
                                          <p:spTgt spid="3">
                                            <p:graphicEl>
                                              <a:dgm id="{36F25C61-BB36-45F6-9938-581D7A35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7" dur="5000" fill="hold"/>
                                        <p:tgtEl>
                                          <p:spTgt spid="3">
                                            <p:graphicEl>
                                              <a:dgm id="{36F25C61-BB36-45F6-9938-581D7A35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9" dur="5000" fill="hold"/>
                                        <p:tgtEl>
                                          <p:spTgt spid="3">
                                            <p:graphicEl>
                                              <a:dgm id="{A2CBA9D7-0628-4467-B772-8AEBDCCB0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0" dur="5000" fill="hold"/>
                                        <p:tgtEl>
                                          <p:spTgt spid="3">
                                            <p:graphicEl>
                                              <a:dgm id="{A2CBA9D7-0628-4467-B772-8AEBDCCB0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1" dur="5000" fill="hold"/>
                                        <p:tgtEl>
                                          <p:spTgt spid="3">
                                            <p:graphicEl>
                                              <a:dgm id="{A2CBA9D7-0628-4467-B772-8AEBDCCB0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2" dur="5000" fill="hold"/>
                                        <p:tgtEl>
                                          <p:spTgt spid="3">
                                            <p:graphicEl>
                                              <a:dgm id="{A2CBA9D7-0628-4467-B772-8AEBDCCB0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4" dur="5000" fill="hold"/>
                                        <p:tgtEl>
                                          <p:spTgt spid="3">
                                            <p:graphicEl>
                                              <a:dgm id="{AB9F699F-1592-4840-BD8C-E6BC796A2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5" dur="5000" fill="hold"/>
                                        <p:tgtEl>
                                          <p:spTgt spid="3">
                                            <p:graphicEl>
                                              <a:dgm id="{AB9F699F-1592-4840-BD8C-E6BC796A2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6" dur="5000" fill="hold"/>
                                        <p:tgtEl>
                                          <p:spTgt spid="3">
                                            <p:graphicEl>
                                              <a:dgm id="{AB9F699F-1592-4840-BD8C-E6BC796A2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7" dur="5000" fill="hold"/>
                                        <p:tgtEl>
                                          <p:spTgt spid="3">
                                            <p:graphicEl>
                                              <a:dgm id="{AB9F699F-1592-4840-BD8C-E6BC796A2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9" dur="5000" fill="hold"/>
                                        <p:tgtEl>
                                          <p:spTgt spid="3">
                                            <p:graphicEl>
                                              <a:dgm id="{342FD2E1-5E3E-4D7E-BE5E-1A4FB55D7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0" dur="5000" fill="hold"/>
                                        <p:tgtEl>
                                          <p:spTgt spid="3">
                                            <p:graphicEl>
                                              <a:dgm id="{342FD2E1-5E3E-4D7E-BE5E-1A4FB55D7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1" dur="5000" fill="hold"/>
                                        <p:tgtEl>
                                          <p:spTgt spid="3">
                                            <p:graphicEl>
                                              <a:dgm id="{342FD2E1-5E3E-4D7E-BE5E-1A4FB55D7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52" dur="5000" fill="hold"/>
                                        <p:tgtEl>
                                          <p:spTgt spid="3">
                                            <p:graphicEl>
                                              <a:dgm id="{342FD2E1-5E3E-4D7E-BE5E-1A4FB55D7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4" dur="5000" fill="hold"/>
                                        <p:tgtEl>
                                          <p:spTgt spid="3">
                                            <p:graphicEl>
                                              <a:dgm id="{15FA3B24-1951-4C96-9D04-9BAD12C55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5" dur="5000" fill="hold"/>
                                        <p:tgtEl>
                                          <p:spTgt spid="3">
                                            <p:graphicEl>
                                              <a:dgm id="{15FA3B24-1951-4C96-9D04-9BAD12C55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6" dur="5000" fill="hold"/>
                                        <p:tgtEl>
                                          <p:spTgt spid="3">
                                            <p:graphicEl>
                                              <a:dgm id="{15FA3B24-1951-4C96-9D04-9BAD12C55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57" dur="5000" fill="hold"/>
                                        <p:tgtEl>
                                          <p:spTgt spid="3">
                                            <p:graphicEl>
                                              <a:dgm id="{15FA3B24-1951-4C96-9D04-9BAD12C55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9" dur="5000" fill="hold"/>
                                        <p:tgtEl>
                                          <p:spTgt spid="3">
                                            <p:graphicEl>
                                              <a:dgm id="{37DBE5BF-6F0C-4811-8DCE-FB9E0E5DD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0" dur="5000" fill="hold"/>
                                        <p:tgtEl>
                                          <p:spTgt spid="3">
                                            <p:graphicEl>
                                              <a:dgm id="{37DBE5BF-6F0C-4811-8DCE-FB9E0E5DD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1" dur="5000" fill="hold"/>
                                        <p:tgtEl>
                                          <p:spTgt spid="3">
                                            <p:graphicEl>
                                              <a:dgm id="{37DBE5BF-6F0C-4811-8DCE-FB9E0E5DD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62" dur="5000" fill="hold"/>
                                        <p:tgtEl>
                                          <p:spTgt spid="3">
                                            <p:graphicEl>
                                              <a:dgm id="{37DBE5BF-6F0C-4811-8DCE-FB9E0E5DD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4" dur="5000" fill="hold"/>
                                        <p:tgtEl>
                                          <p:spTgt spid="3">
                                            <p:graphicEl>
                                              <a:dgm id="{46561295-7E36-421D-8258-5DFF51C8E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5" dur="5000" fill="hold"/>
                                        <p:tgtEl>
                                          <p:spTgt spid="3">
                                            <p:graphicEl>
                                              <a:dgm id="{46561295-7E36-421D-8258-5DFF51C8E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6" dur="5000" fill="hold"/>
                                        <p:tgtEl>
                                          <p:spTgt spid="3">
                                            <p:graphicEl>
                                              <a:dgm id="{46561295-7E36-421D-8258-5DFF51C8E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67" dur="5000" fill="hold"/>
                                        <p:tgtEl>
                                          <p:spTgt spid="3">
                                            <p:graphicEl>
                                              <a:dgm id="{46561295-7E36-421D-8258-5DFF51C8E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9" dur="5000" fill="hold"/>
                                        <p:tgtEl>
                                          <p:spTgt spid="3">
                                            <p:graphicEl>
                                              <a:dgm id="{C41271DD-7C61-488C-8423-A34683FDE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0" dur="5000" fill="hold"/>
                                        <p:tgtEl>
                                          <p:spTgt spid="3">
                                            <p:graphicEl>
                                              <a:dgm id="{C41271DD-7C61-488C-8423-A34683FDE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1" dur="5000" fill="hold"/>
                                        <p:tgtEl>
                                          <p:spTgt spid="3">
                                            <p:graphicEl>
                                              <a:dgm id="{C41271DD-7C61-488C-8423-A34683FDE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72" dur="5000" fill="hold"/>
                                        <p:tgtEl>
                                          <p:spTgt spid="3">
                                            <p:graphicEl>
                                              <a:dgm id="{C41271DD-7C61-488C-8423-A34683FDE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4" dur="5000" fill="hold"/>
                                        <p:tgtEl>
                                          <p:spTgt spid="3">
                                            <p:graphicEl>
                                              <a:dgm id="{7C215295-B58E-48C2-AFBB-7B14D4D6E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5" dur="5000" fill="hold"/>
                                        <p:tgtEl>
                                          <p:spTgt spid="3">
                                            <p:graphicEl>
                                              <a:dgm id="{7C215295-B58E-48C2-AFBB-7B14D4D6E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6" dur="5000" fill="hold"/>
                                        <p:tgtEl>
                                          <p:spTgt spid="3">
                                            <p:graphicEl>
                                              <a:dgm id="{7C215295-B58E-48C2-AFBB-7B14D4D6E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77" dur="5000" fill="hold"/>
                                        <p:tgtEl>
                                          <p:spTgt spid="3">
                                            <p:graphicEl>
                                              <a:dgm id="{7C215295-B58E-48C2-AFBB-7B14D4D6E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9" dur="5000" fill="hold"/>
                                        <p:tgtEl>
                                          <p:spTgt spid="3">
                                            <p:graphicEl>
                                              <a:dgm id="{FFC676A0-8F8D-4B36-AB66-A1F479871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0" dur="5000" fill="hold"/>
                                        <p:tgtEl>
                                          <p:spTgt spid="3">
                                            <p:graphicEl>
                                              <a:dgm id="{FFC676A0-8F8D-4B36-AB66-A1F479871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1" dur="5000" fill="hold"/>
                                        <p:tgtEl>
                                          <p:spTgt spid="3">
                                            <p:graphicEl>
                                              <a:dgm id="{FFC676A0-8F8D-4B36-AB66-A1F479871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2" dur="5000" fill="hold"/>
                                        <p:tgtEl>
                                          <p:spTgt spid="3">
                                            <p:graphicEl>
                                              <a:dgm id="{FFC676A0-8F8D-4B36-AB66-A1F479871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4" dur="5000" fill="hold"/>
                                        <p:tgtEl>
                                          <p:spTgt spid="3">
                                            <p:graphicEl>
                                              <a:dgm id="{5E942204-136E-4A6F-9053-B0B675CD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5" dur="5000" fill="hold"/>
                                        <p:tgtEl>
                                          <p:spTgt spid="3">
                                            <p:graphicEl>
                                              <a:dgm id="{5E942204-136E-4A6F-9053-B0B675CD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6" dur="5000" fill="hold"/>
                                        <p:tgtEl>
                                          <p:spTgt spid="3">
                                            <p:graphicEl>
                                              <a:dgm id="{5E942204-136E-4A6F-9053-B0B675CD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7" dur="5000" fill="hold"/>
                                        <p:tgtEl>
                                          <p:spTgt spid="3">
                                            <p:graphicEl>
                                              <a:dgm id="{5E942204-136E-4A6F-9053-B0B675CD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9" dur="5000" fill="hold"/>
                                        <p:tgtEl>
                                          <p:spTgt spid="3">
                                            <p:graphicEl>
                                              <a:dgm id="{F88134AC-25AD-4D7B-A34E-BC4DDF76A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0" dur="5000" fill="hold"/>
                                        <p:tgtEl>
                                          <p:spTgt spid="3">
                                            <p:graphicEl>
                                              <a:dgm id="{F88134AC-25AD-4D7B-A34E-BC4DDF76A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1" dur="5000" fill="hold"/>
                                        <p:tgtEl>
                                          <p:spTgt spid="3">
                                            <p:graphicEl>
                                              <a:dgm id="{F88134AC-25AD-4D7B-A34E-BC4DDF76A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2" dur="5000" fill="hold"/>
                                        <p:tgtEl>
                                          <p:spTgt spid="3">
                                            <p:graphicEl>
                                              <a:dgm id="{F88134AC-25AD-4D7B-A34E-BC4DDF76A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4" dur="5000" fill="hold"/>
                                        <p:tgtEl>
                                          <p:spTgt spid="3">
                                            <p:graphicEl>
                                              <a:dgm id="{748FAF46-7501-49BA-AE53-8D0EA38C5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5" dur="5000" fill="hold"/>
                                        <p:tgtEl>
                                          <p:spTgt spid="3">
                                            <p:graphicEl>
                                              <a:dgm id="{748FAF46-7501-49BA-AE53-8D0EA38C5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6" dur="5000" fill="hold"/>
                                        <p:tgtEl>
                                          <p:spTgt spid="3">
                                            <p:graphicEl>
                                              <a:dgm id="{748FAF46-7501-49BA-AE53-8D0EA38C5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7" dur="5000" fill="hold"/>
                                        <p:tgtEl>
                                          <p:spTgt spid="3">
                                            <p:graphicEl>
                                              <a:dgm id="{748FAF46-7501-49BA-AE53-8D0EA38C5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9" dur="5000" fill="hold"/>
                                        <p:tgtEl>
                                          <p:spTgt spid="3">
                                            <p:graphicEl>
                                              <a:dgm id="{D6F35562-4D96-429F-A4CC-EC4955F1B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0" dur="5000" fill="hold"/>
                                        <p:tgtEl>
                                          <p:spTgt spid="3">
                                            <p:graphicEl>
                                              <a:dgm id="{D6F35562-4D96-429F-A4CC-EC4955F1B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1" dur="5000" fill="hold"/>
                                        <p:tgtEl>
                                          <p:spTgt spid="3">
                                            <p:graphicEl>
                                              <a:dgm id="{D6F35562-4D96-429F-A4CC-EC4955F1B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02" dur="5000" fill="hold"/>
                                        <p:tgtEl>
                                          <p:spTgt spid="3">
                                            <p:graphicEl>
                                              <a:dgm id="{D6F35562-4D96-429F-A4CC-EC4955F1B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4" dur="5000" fill="hold"/>
                                        <p:tgtEl>
                                          <p:spTgt spid="3">
                                            <p:graphicEl>
                                              <a:dgm id="{426323BC-6235-4B02-B832-3991F63F7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5" dur="5000" fill="hold"/>
                                        <p:tgtEl>
                                          <p:spTgt spid="3">
                                            <p:graphicEl>
                                              <a:dgm id="{426323BC-6235-4B02-B832-3991F63F7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6" dur="5000" fill="hold"/>
                                        <p:tgtEl>
                                          <p:spTgt spid="3">
                                            <p:graphicEl>
                                              <a:dgm id="{426323BC-6235-4B02-B832-3991F63F7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07" dur="5000" fill="hold"/>
                                        <p:tgtEl>
                                          <p:spTgt spid="3">
                                            <p:graphicEl>
                                              <a:dgm id="{426323BC-6235-4B02-B832-3991F63F7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9" dur="5000" fill="hold"/>
                                        <p:tgtEl>
                                          <p:spTgt spid="3">
                                            <p:graphicEl>
                                              <a:dgm id="{9BE15B02-5F92-4A6E-A4B0-3F040CB5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0" dur="5000" fill="hold"/>
                                        <p:tgtEl>
                                          <p:spTgt spid="3">
                                            <p:graphicEl>
                                              <a:dgm id="{9BE15B02-5F92-4A6E-A4B0-3F040CB5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1" dur="5000" fill="hold"/>
                                        <p:tgtEl>
                                          <p:spTgt spid="3">
                                            <p:graphicEl>
                                              <a:dgm id="{9BE15B02-5F92-4A6E-A4B0-3F040CB5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2" dur="5000" fill="hold"/>
                                        <p:tgtEl>
                                          <p:spTgt spid="3">
                                            <p:graphicEl>
                                              <a:dgm id="{9BE15B02-5F92-4A6E-A4B0-3F040CB5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4" dur="5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5" dur="5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6" dur="5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7" dur="5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9" dur="5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0" dur="5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1" dur="5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2" dur="5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4" dur="5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5" dur="5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6" dur="5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7" dur="5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9" dur="5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0" dur="5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1" dur="5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32" dur="5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4" dur="5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5" dur="5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6" dur="5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37" dur="5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9" dur="5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0" dur="5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1" dur="5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42" dur="5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4" dur="5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5" dur="5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6" dur="5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47" dur="5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9" dur="5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0" dur="5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1" dur="5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52" dur="5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4" dur="5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5" dur="5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6" dur="5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57" dur="5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9" dur="5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0" dur="5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1" dur="5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62" dur="5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7" presetClass="emph" presetSubtype="2" accel="40000" decel="40000" fill="hold" grpId="3" nodeType="click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66" dur="5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7" dur="5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9" dur="5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0" dur="5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2" dur="5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3" dur="5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5000" fill="hold"/>
                                        <p:tgtEl>
                                          <p:spTgt spid="3">
                                            <p:graphicEl>
                                              <a:dgm id="{6765CD96-5E84-4EA2-B300-E7942A203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6" dur="5000" fill="hold"/>
                                        <p:tgtEl>
                                          <p:spTgt spid="3">
                                            <p:graphicEl>
                                              <a:dgm id="{6765CD96-5E84-4EA2-B300-E7942A203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5000" fill="hold"/>
                                        <p:tgtEl>
                                          <p:spTgt spid="3">
                                            <p:graphicEl>
                                              <a:dgm id="{8A6F0A0D-2663-4A75-8151-CD1CF621E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9" dur="5000" fill="hold"/>
                                        <p:tgtEl>
                                          <p:spTgt spid="3">
                                            <p:graphicEl>
                                              <a:dgm id="{8A6F0A0D-2663-4A75-8151-CD1CF621E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1" dur="5000" fill="hold"/>
                                        <p:tgtEl>
                                          <p:spTgt spid="3">
                                            <p:graphicEl>
                                              <a:dgm id="{D0E8F419-951D-41E6-BBB6-0A27ADF55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82" dur="5000" fill="hold"/>
                                        <p:tgtEl>
                                          <p:spTgt spid="3">
                                            <p:graphicEl>
                                              <a:dgm id="{D0E8F419-951D-41E6-BBB6-0A27ADF55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4" dur="5000" fill="hold"/>
                                        <p:tgtEl>
                                          <p:spTgt spid="3">
                                            <p:graphicEl>
                                              <a:dgm id="{FBE186D0-85CB-4CBD-8D6A-2F7D0E8F1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85" dur="5000" fill="hold"/>
                                        <p:tgtEl>
                                          <p:spTgt spid="3">
                                            <p:graphicEl>
                                              <a:dgm id="{FBE186D0-85CB-4CBD-8D6A-2F7D0E8F1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7" dur="5000" fill="hold"/>
                                        <p:tgtEl>
                                          <p:spTgt spid="3">
                                            <p:graphicEl>
                                              <a:dgm id="{3CEC2384-4DF7-4C75-ABCD-67AB70F53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88" dur="5000" fill="hold"/>
                                        <p:tgtEl>
                                          <p:spTgt spid="3">
                                            <p:graphicEl>
                                              <a:dgm id="{3CEC2384-4DF7-4C75-ABCD-67AB70F53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5000" fill="hold"/>
                                        <p:tgtEl>
                                          <p:spTgt spid="3">
                                            <p:graphicEl>
                                              <a:dgm id="{8DA4CC45-C67B-47CA-B5AE-E7D1202B8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1" dur="5000" fill="hold"/>
                                        <p:tgtEl>
                                          <p:spTgt spid="3">
                                            <p:graphicEl>
                                              <a:dgm id="{8DA4CC45-C67B-47CA-B5AE-E7D1202B8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5000" fill="hold"/>
                                        <p:tgtEl>
                                          <p:spTgt spid="3">
                                            <p:graphicEl>
                                              <a:dgm id="{675A91ED-94BD-4BC3-BD77-BEAADAF8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4" dur="5000" fill="hold"/>
                                        <p:tgtEl>
                                          <p:spTgt spid="3">
                                            <p:graphicEl>
                                              <a:dgm id="{675A91ED-94BD-4BC3-BD77-BEAADAF8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6" dur="5000" fill="hold"/>
                                        <p:tgtEl>
                                          <p:spTgt spid="3">
                                            <p:graphicEl>
                                              <a:dgm id="{874F7CC1-B514-4BB1-91DA-4971A5873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7" dur="5000" fill="hold"/>
                                        <p:tgtEl>
                                          <p:spTgt spid="3">
                                            <p:graphicEl>
                                              <a:dgm id="{874F7CC1-B514-4BB1-91DA-4971A5873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9" dur="5000" fill="hold"/>
                                        <p:tgtEl>
                                          <p:spTgt spid="3">
                                            <p:graphicEl>
                                              <a:dgm id="{9B3476B8-4CB9-49FC-958C-E851162EC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0" dur="5000" fill="hold"/>
                                        <p:tgtEl>
                                          <p:spTgt spid="3">
                                            <p:graphicEl>
                                              <a:dgm id="{9B3476B8-4CB9-49FC-958C-E851162EC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2" dur="5000" fill="hold"/>
                                        <p:tgtEl>
                                          <p:spTgt spid="3">
                                            <p:graphicEl>
                                              <a:dgm id="{C217687B-8D95-4676-9885-66593531E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3" dur="5000" fill="hold"/>
                                        <p:tgtEl>
                                          <p:spTgt spid="3">
                                            <p:graphicEl>
                                              <a:dgm id="{C217687B-8D95-4676-9885-66593531E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5" dur="5000" fill="hold"/>
                                        <p:tgtEl>
                                          <p:spTgt spid="3">
                                            <p:graphicEl>
                                              <a:dgm id="{EA74EA49-9DE7-4329-8982-2ABD152D8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6" dur="5000" fill="hold"/>
                                        <p:tgtEl>
                                          <p:spTgt spid="3">
                                            <p:graphicEl>
                                              <a:dgm id="{EA74EA49-9DE7-4329-8982-2ABD152D8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5000" fill="hold"/>
                                        <p:tgtEl>
                                          <p:spTgt spid="3">
                                            <p:graphicEl>
                                              <a:dgm id="{43AA43BB-5638-43F6-AABE-7F439A48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9" dur="5000" fill="hold"/>
                                        <p:tgtEl>
                                          <p:spTgt spid="3">
                                            <p:graphicEl>
                                              <a:dgm id="{43AA43BB-5638-43F6-AABE-7F439A48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5000" fill="hold"/>
                                        <p:tgtEl>
                                          <p:spTgt spid="3">
                                            <p:graphicEl>
                                              <a:dgm id="{A29F8260-FA91-4F7A-959D-0D9FAC159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2" dur="5000" fill="hold"/>
                                        <p:tgtEl>
                                          <p:spTgt spid="3">
                                            <p:graphicEl>
                                              <a:dgm id="{A29F8260-FA91-4F7A-959D-0D9FAC159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5000" fill="hold"/>
                                        <p:tgtEl>
                                          <p:spTgt spid="3">
                                            <p:graphicEl>
                                              <a:dgm id="{05E31857-0BE9-44BB-ABD4-994BEC719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5" dur="5000" fill="hold"/>
                                        <p:tgtEl>
                                          <p:spTgt spid="3">
                                            <p:graphicEl>
                                              <a:dgm id="{05E31857-0BE9-44BB-ABD4-994BEC719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5000" fill="hold"/>
                                        <p:tgtEl>
                                          <p:spTgt spid="3">
                                            <p:graphicEl>
                                              <a:dgm id="{ADAE4A74-244B-471C-9BAE-620CE2D9C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8" dur="5000" fill="hold"/>
                                        <p:tgtEl>
                                          <p:spTgt spid="3">
                                            <p:graphicEl>
                                              <a:dgm id="{ADAE4A74-244B-471C-9BAE-620CE2D9C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5000" fill="hold"/>
                                        <p:tgtEl>
                                          <p:spTgt spid="3">
                                            <p:graphicEl>
                                              <a:dgm id="{14DEB33C-841A-42CB-B557-034DF9C18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1" dur="5000" fill="hold"/>
                                        <p:tgtEl>
                                          <p:spTgt spid="3">
                                            <p:graphicEl>
                                              <a:dgm id="{14DEB33C-841A-42CB-B557-034DF9C18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5000" fill="hold"/>
                                        <p:tgtEl>
                                          <p:spTgt spid="3">
                                            <p:graphicEl>
                                              <a:dgm id="{210157E1-A0FD-414F-8595-BFEDD8CDD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4" dur="5000" fill="hold"/>
                                        <p:tgtEl>
                                          <p:spTgt spid="3">
                                            <p:graphicEl>
                                              <a:dgm id="{210157E1-A0FD-414F-8595-BFEDD8CDD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5000" fill="hold"/>
                                        <p:tgtEl>
                                          <p:spTgt spid="3">
                                            <p:graphicEl>
                                              <a:dgm id="{A6EB4087-AD27-4D18-B11B-4F77407EE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7" dur="5000" fill="hold"/>
                                        <p:tgtEl>
                                          <p:spTgt spid="3">
                                            <p:graphicEl>
                                              <a:dgm id="{A6EB4087-AD27-4D18-B11B-4F77407EE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5000" fill="hold"/>
                                        <p:tgtEl>
                                          <p:spTgt spid="3">
                                            <p:graphicEl>
                                              <a:dgm id="{F52D57AF-D1BB-4A5D-A5E9-6DD9BCD3F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30" dur="5000" fill="hold"/>
                                        <p:tgtEl>
                                          <p:spTgt spid="3">
                                            <p:graphicEl>
                                              <a:dgm id="{F52D57AF-D1BB-4A5D-A5E9-6DD9BCD3F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5000" fill="hold"/>
                                        <p:tgtEl>
                                          <p:spTgt spid="3">
                                            <p:graphicEl>
                                              <a:dgm id="{34EA6B09-E757-4F3A-904A-7CBC187F6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33" dur="5000" fill="hold"/>
                                        <p:tgtEl>
                                          <p:spTgt spid="3">
                                            <p:graphicEl>
                                              <a:dgm id="{34EA6B09-E757-4F3A-904A-7CBC187F6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5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36" dur="5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5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39" dur="5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5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2" dur="5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5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5" dur="5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5000" fill="hold"/>
                                        <p:tgtEl>
                                          <p:spTgt spid="3">
                                            <p:graphicEl>
                                              <a:dgm id="{FFBF7EEE-6CEB-45DD-A0DB-C0370BAC2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8" dur="5000" fill="hold"/>
                                        <p:tgtEl>
                                          <p:spTgt spid="3">
                                            <p:graphicEl>
                                              <a:dgm id="{FFBF7EEE-6CEB-45DD-A0DB-C0370BAC2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5000" fill="hold"/>
                                        <p:tgtEl>
                                          <p:spTgt spid="3">
                                            <p:graphicEl>
                                              <a:dgm id="{CC017B59-7EA8-4212-9A70-1ED685F86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51" dur="5000" fill="hold"/>
                                        <p:tgtEl>
                                          <p:spTgt spid="3">
                                            <p:graphicEl>
                                              <a:dgm id="{CC017B59-7EA8-4212-9A70-1ED685F86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5000" fill="hold"/>
                                        <p:tgtEl>
                                          <p:spTgt spid="3">
                                            <p:graphicEl>
                                              <a:dgm id="{36F25C61-BB36-45F6-9938-581D7A35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54" dur="5000" fill="hold"/>
                                        <p:tgtEl>
                                          <p:spTgt spid="3">
                                            <p:graphicEl>
                                              <a:dgm id="{36F25C61-BB36-45F6-9938-581D7A35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6" dur="5000" fill="hold"/>
                                        <p:tgtEl>
                                          <p:spTgt spid="3">
                                            <p:graphicEl>
                                              <a:dgm id="{A2CBA9D7-0628-4467-B772-8AEBDCCB0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57" dur="5000" fill="hold"/>
                                        <p:tgtEl>
                                          <p:spTgt spid="3">
                                            <p:graphicEl>
                                              <a:dgm id="{A2CBA9D7-0628-4467-B772-8AEBDCCB0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9" dur="5000" fill="hold"/>
                                        <p:tgtEl>
                                          <p:spTgt spid="3">
                                            <p:graphicEl>
                                              <a:dgm id="{AB9F699F-1592-4840-BD8C-E6BC796A2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0" dur="5000" fill="hold"/>
                                        <p:tgtEl>
                                          <p:spTgt spid="3">
                                            <p:graphicEl>
                                              <a:dgm id="{AB9F699F-1592-4840-BD8C-E6BC796A2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2" dur="5000" fill="hold"/>
                                        <p:tgtEl>
                                          <p:spTgt spid="3">
                                            <p:graphicEl>
                                              <a:dgm id="{342FD2E1-5E3E-4D7E-BE5E-1A4FB55D7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3" dur="5000" fill="hold"/>
                                        <p:tgtEl>
                                          <p:spTgt spid="3">
                                            <p:graphicEl>
                                              <a:dgm id="{342FD2E1-5E3E-4D7E-BE5E-1A4FB55D7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5" dur="5000" fill="hold"/>
                                        <p:tgtEl>
                                          <p:spTgt spid="3">
                                            <p:graphicEl>
                                              <a:dgm id="{15FA3B24-1951-4C96-9D04-9BAD12C55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6" dur="5000" fill="hold"/>
                                        <p:tgtEl>
                                          <p:spTgt spid="3">
                                            <p:graphicEl>
                                              <a:dgm id="{15FA3B24-1951-4C96-9D04-9BAD12C55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5000" fill="hold"/>
                                        <p:tgtEl>
                                          <p:spTgt spid="3">
                                            <p:graphicEl>
                                              <a:dgm id="{37DBE5BF-6F0C-4811-8DCE-FB9E0E5DD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9" dur="5000" fill="hold"/>
                                        <p:tgtEl>
                                          <p:spTgt spid="3">
                                            <p:graphicEl>
                                              <a:dgm id="{37DBE5BF-6F0C-4811-8DCE-FB9E0E5DD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1" dur="5000" fill="hold"/>
                                        <p:tgtEl>
                                          <p:spTgt spid="3">
                                            <p:graphicEl>
                                              <a:dgm id="{46561295-7E36-421D-8258-5DFF51C8E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72" dur="5000" fill="hold"/>
                                        <p:tgtEl>
                                          <p:spTgt spid="3">
                                            <p:graphicEl>
                                              <a:dgm id="{46561295-7E36-421D-8258-5DFF51C8E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4" dur="5000" fill="hold"/>
                                        <p:tgtEl>
                                          <p:spTgt spid="3">
                                            <p:graphicEl>
                                              <a:dgm id="{C41271DD-7C61-488C-8423-A34683FDE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75" dur="5000" fill="hold"/>
                                        <p:tgtEl>
                                          <p:spTgt spid="3">
                                            <p:graphicEl>
                                              <a:dgm id="{C41271DD-7C61-488C-8423-A34683FDE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7" dur="5000" fill="hold"/>
                                        <p:tgtEl>
                                          <p:spTgt spid="3">
                                            <p:graphicEl>
                                              <a:dgm id="{7C215295-B58E-48C2-AFBB-7B14D4D6E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78" dur="5000" fill="hold"/>
                                        <p:tgtEl>
                                          <p:spTgt spid="3">
                                            <p:graphicEl>
                                              <a:dgm id="{7C215295-B58E-48C2-AFBB-7B14D4D6E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0" dur="5000" fill="hold"/>
                                        <p:tgtEl>
                                          <p:spTgt spid="3">
                                            <p:graphicEl>
                                              <a:dgm id="{FFC676A0-8F8D-4B36-AB66-A1F479871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81" dur="5000" fill="hold"/>
                                        <p:tgtEl>
                                          <p:spTgt spid="3">
                                            <p:graphicEl>
                                              <a:dgm id="{FFC676A0-8F8D-4B36-AB66-A1F479871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5000" fill="hold"/>
                                        <p:tgtEl>
                                          <p:spTgt spid="3">
                                            <p:graphicEl>
                                              <a:dgm id="{5E942204-136E-4A6F-9053-B0B675CD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84" dur="5000" fill="hold"/>
                                        <p:tgtEl>
                                          <p:spTgt spid="3">
                                            <p:graphicEl>
                                              <a:dgm id="{5E942204-136E-4A6F-9053-B0B675CD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6" dur="5000" fill="hold"/>
                                        <p:tgtEl>
                                          <p:spTgt spid="3">
                                            <p:graphicEl>
                                              <a:dgm id="{F88134AC-25AD-4D7B-A34E-BC4DDF76A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87" dur="5000" fill="hold"/>
                                        <p:tgtEl>
                                          <p:spTgt spid="3">
                                            <p:graphicEl>
                                              <a:dgm id="{F88134AC-25AD-4D7B-A34E-BC4DDF76A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9" dur="5000" fill="hold"/>
                                        <p:tgtEl>
                                          <p:spTgt spid="3">
                                            <p:graphicEl>
                                              <a:dgm id="{748FAF46-7501-49BA-AE53-8D0EA38C5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90" dur="5000" fill="hold"/>
                                        <p:tgtEl>
                                          <p:spTgt spid="3">
                                            <p:graphicEl>
                                              <a:dgm id="{748FAF46-7501-49BA-AE53-8D0EA38C5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2" dur="5000" fill="hold"/>
                                        <p:tgtEl>
                                          <p:spTgt spid="3">
                                            <p:graphicEl>
                                              <a:dgm id="{D6F35562-4D96-429F-A4CC-EC4955F1B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93" dur="5000" fill="hold"/>
                                        <p:tgtEl>
                                          <p:spTgt spid="3">
                                            <p:graphicEl>
                                              <a:dgm id="{D6F35562-4D96-429F-A4CC-EC4955F1B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5" dur="5000" fill="hold"/>
                                        <p:tgtEl>
                                          <p:spTgt spid="3">
                                            <p:graphicEl>
                                              <a:dgm id="{426323BC-6235-4B02-B832-3991F63F7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96" dur="5000" fill="hold"/>
                                        <p:tgtEl>
                                          <p:spTgt spid="3">
                                            <p:graphicEl>
                                              <a:dgm id="{426323BC-6235-4B02-B832-3991F63F7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5000" fill="hold"/>
                                        <p:tgtEl>
                                          <p:spTgt spid="3">
                                            <p:graphicEl>
                                              <a:dgm id="{9BE15B02-5F92-4A6E-A4B0-3F040CB5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99" dur="5000" fill="hold"/>
                                        <p:tgtEl>
                                          <p:spTgt spid="3">
                                            <p:graphicEl>
                                              <a:dgm id="{9BE15B02-5F92-4A6E-A4B0-3F040CB55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1" dur="5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02" dur="5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4" dur="5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05" dur="5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7" dur="5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08" dur="5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0" dur="5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1" dur="5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5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4" dur="5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6" dur="5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7" dur="5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9" dur="5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20" dur="5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2" dur="5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23" dur="5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5" dur="5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26" dur="5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7" presetClass="emph" presetSubtype="2" accel="40000" decel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5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29" dur="5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1">
        <p:bldSub>
          <a:bldDgm bld="lvlAtOnce"/>
        </p:bldSub>
      </p:bldGraphic>
      <p:bldGraphic spid="3" grpId="2">
        <p:bldSub>
          <a:bldDgm/>
        </p:bldSub>
      </p:bldGraphic>
      <p:bldGraphic spid="3" grpId="3">
        <p:bldSub>
          <a:bldDgm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60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checkout.php</a:t>
            </a:r>
            <a:r>
              <a:rPr lang="zh-TW" altLang="en-US" sz="3200" dirty="0">
                <a:latin typeface="+mj-ea"/>
              </a:rPr>
              <a:t>：結帳頁</a:t>
            </a:r>
            <a:endParaRPr kumimoji="0" lang="en-US" altLang="zh-TW" sz="3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30995"/>
            <a:ext cx="2088232" cy="372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30994"/>
            <a:ext cx="2140266" cy="372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50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61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orderlist.php</a:t>
            </a:r>
            <a:r>
              <a:rPr lang="zh-TW" altLang="en-US" sz="3200" dirty="0" smtClean="0">
                <a:latin typeface="+mj-ea"/>
              </a:rPr>
              <a:t>：訂單查詢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4"/>
            <a:ext cx="1739324" cy="378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64904"/>
            <a:ext cx="2016224" cy="375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5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三</a:t>
            </a:r>
            <a:r>
              <a:rPr lang="zh-TW" altLang="en-US" b="1" dirty="0"/>
              <a:t>、網頁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62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916831"/>
            <a:ext cx="7787208" cy="51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en-US" altLang="zh-TW" sz="3200" dirty="0" err="1" smtClean="0">
                <a:latin typeface="+mj-ea"/>
              </a:rPr>
              <a:t>message.php</a:t>
            </a:r>
            <a:r>
              <a:rPr lang="zh-TW" altLang="en-US" sz="3200" dirty="0" smtClean="0">
                <a:latin typeface="+mj-ea"/>
              </a:rPr>
              <a:t>：站內通知信</a:t>
            </a:r>
            <a:r>
              <a:rPr lang="en-US" altLang="zh-TW" sz="3200" dirty="0" smtClean="0">
                <a:latin typeface="+mj-ea"/>
              </a:rPr>
              <a:t> 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64904"/>
            <a:ext cx="1730311" cy="378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64904"/>
            <a:ext cx="2039973" cy="378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35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/>
          <p:cNvSpPr>
            <a:spLocks noGrp="1"/>
          </p:cNvSpPr>
          <p:nvPr>
            <p:ph type="title"/>
          </p:nvPr>
        </p:nvSpPr>
        <p:spPr>
          <a:xfrm>
            <a:off x="428625" y="2500313"/>
            <a:ext cx="8229600" cy="1785937"/>
          </a:xfrm>
        </p:spPr>
        <p:txBody>
          <a:bodyPr/>
          <a:lstStyle/>
          <a:p>
            <a:pPr algn="ctr" eaLnBrk="1" hangingPunct="1"/>
            <a:r>
              <a:rPr lang="zh-TW" altLang="en-US" sz="5500" b="1" dirty="0" smtClean="0"/>
              <a:t>報告完畢</a:t>
            </a:r>
            <a:r>
              <a:rPr lang="en-US" altLang="zh-TW" sz="5500" b="1" dirty="0" smtClean="0"/>
              <a:t/>
            </a:r>
            <a:br>
              <a:rPr lang="en-US" altLang="zh-TW" sz="5500" b="1" dirty="0" smtClean="0"/>
            </a:br>
            <a:r>
              <a:rPr lang="zh-TW" altLang="en-US" sz="5500" b="1" dirty="0" smtClean="0"/>
              <a:t>恭請指導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52140A-095A-4284-95A5-A7ECA1CFD30E}" type="datetime1">
              <a:rPr lang="zh-TW" altLang="en-US" smtClean="0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C59F6-ACD3-40F8-9584-F55ED3B12943}" type="slidenum">
              <a:rPr lang="zh-TW" altLang="en-US" smtClean="0"/>
              <a:pPr>
                <a:defRPr/>
              </a:pPr>
              <a:t>63</a:t>
            </a:fld>
            <a:r>
              <a:rPr lang="en-US" altLang="zh-TW"/>
              <a:t>/19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>
          <a:xfrm>
            <a:off x="477888" y="1124743"/>
            <a:ext cx="8071752" cy="932657"/>
          </a:xfrm>
        </p:spPr>
        <p:txBody>
          <a:bodyPr/>
          <a:lstStyle/>
          <a:p>
            <a:pPr marL="0" indent="0" algn="ctr"/>
            <a:r>
              <a:rPr lang="zh-TW" altLang="en-US" b="1" dirty="0" smtClean="0">
                <a:latin typeface="+mn-ea"/>
              </a:rPr>
              <a:t>二、需求</a:t>
            </a:r>
            <a:r>
              <a:rPr lang="zh-TW" altLang="en-US" b="1" dirty="0">
                <a:latin typeface="+mn-ea"/>
              </a:rPr>
              <a:t>分析與系統規劃</a:t>
            </a:r>
            <a:endParaRPr lang="en-US" altLang="zh-TW" b="1" dirty="0"/>
          </a:p>
        </p:txBody>
      </p:sp>
      <p:graphicFrame>
        <p:nvGraphicFramePr>
          <p:cNvPr id="3" name="內容版面配置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35344"/>
              </p:ext>
            </p:extLst>
          </p:nvPr>
        </p:nvGraphicFramePr>
        <p:xfrm>
          <a:off x="457200" y="1988840"/>
          <a:ext cx="8363272" cy="4335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7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899592" y="1844823"/>
            <a:ext cx="7787208" cy="59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資料庫架構圖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6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A93267-4AFC-49BD-BF72-6B0BA54A0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graphicEl>
                                              <a:dgm id="{A1A93267-4AFC-49BD-BF72-6B0BA54A06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graphicEl>
                                              <a:dgm id="{A1A93267-4AFC-49BD-BF72-6B0BA54A0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A1A93267-4AFC-49BD-BF72-6B0BA54A0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5F94F7-5B36-4F1C-9D97-0408AE625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graphicEl>
                                              <a:dgm id="{115F94F7-5B36-4F1C-9D97-0408AE625A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graphicEl>
                                              <a:dgm id="{115F94F7-5B36-4F1C-9D97-0408AE625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graphicEl>
                                              <a:dgm id="{115F94F7-5B36-4F1C-9D97-0408AE625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B392FD-F5B9-4269-B76B-8957E190B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graphicEl>
                                              <a:dgm id="{A9B392FD-F5B9-4269-B76B-8957E190B6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graphicEl>
                                              <a:dgm id="{A9B392FD-F5B9-4269-B76B-8957E190B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graphicEl>
                                              <a:dgm id="{A9B392FD-F5B9-4269-B76B-8957E190B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387034-0F8D-4BB2-A319-7A8957CA5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graphicEl>
                                              <a:dgm id="{C4387034-0F8D-4BB2-A319-7A8957CA5D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graphicEl>
                                              <a:dgm id="{C4387034-0F8D-4BB2-A319-7A8957CA5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graphicEl>
                                              <a:dgm id="{C4387034-0F8D-4BB2-A319-7A8957CA5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C8242B-2B38-4F5C-B443-89E34189D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graphicEl>
                                              <a:dgm id="{5DC8242B-2B38-4F5C-B443-89E34189D5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graphicEl>
                                              <a:dgm id="{5DC8242B-2B38-4F5C-B443-89E34189D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graphicEl>
                                              <a:dgm id="{5DC8242B-2B38-4F5C-B443-89E34189D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B0AD9B-01F8-4F89-BCA7-E37293E69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graphicEl>
                                              <a:dgm id="{58B0AD9B-01F8-4F89-BCA7-E37293E69D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graphicEl>
                                              <a:dgm id="{58B0AD9B-01F8-4F89-BCA7-E37293E69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graphicEl>
                                              <a:dgm id="{58B0AD9B-01F8-4F89-BCA7-E37293E69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5D77CF-3B30-4084-840A-1C7FD3010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graphicEl>
                                              <a:dgm id="{AA5D77CF-3B30-4084-840A-1C7FD3010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graphicEl>
                                              <a:dgm id="{AA5D77CF-3B30-4084-840A-1C7FD3010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graphicEl>
                                              <a:dgm id="{AA5D77CF-3B30-4084-840A-1C7FD3010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01E7D6-1AD6-48C7-9B43-B299EFAB2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graphicEl>
                                              <a:dgm id="{FC01E7D6-1AD6-48C7-9B43-B299EFAB26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graphicEl>
                                              <a:dgm id="{FC01E7D6-1AD6-48C7-9B43-B299EFAB2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graphicEl>
                                              <a:dgm id="{FC01E7D6-1AD6-48C7-9B43-B299EFAB2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67117F-CD54-45B5-8683-8DF94FB12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graphicEl>
                                              <a:dgm id="{DA67117F-CD54-45B5-8683-8DF94FB12B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graphicEl>
                                              <a:dgm id="{DA67117F-CD54-45B5-8683-8DF94FB12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graphicEl>
                                              <a:dgm id="{DA67117F-CD54-45B5-8683-8DF94FB12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0181A85-4597-4D83-82A8-A5BAFE8B5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>
                                            <p:graphicEl>
                                              <a:dgm id="{30181A85-4597-4D83-82A8-A5BAFE8B54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graphicEl>
                                              <a:dgm id="{30181A85-4597-4D83-82A8-A5BAFE8B5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graphicEl>
                                              <a:dgm id="{30181A85-4597-4D83-82A8-A5BAFE8B5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5A80E14-75D0-4838-A9D1-49C5DB628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">
                                            <p:graphicEl>
                                              <a:dgm id="{B5A80E14-75D0-4838-A9D1-49C5DB6284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graphicEl>
                                              <a:dgm id="{B5A80E14-75D0-4838-A9D1-49C5DB628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graphicEl>
                                              <a:dgm id="{B5A80E14-75D0-4838-A9D1-49C5DB628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4270BEA-19EC-4437-B2A2-0C696A125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graphicEl>
                                              <a:dgm id="{94270BEA-19EC-4437-B2A2-0C696A1252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graphicEl>
                                              <a:dgm id="{94270BEA-19EC-4437-B2A2-0C696A125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graphicEl>
                                              <a:dgm id="{94270BEA-19EC-4437-B2A2-0C696A125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2AE3C1F-E089-4D41-A0A5-D7780C25E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>
                                            <p:graphicEl>
                                              <a:dgm id="{B2AE3C1F-E089-4D41-A0A5-D7780C25EA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graphicEl>
                                              <a:dgm id="{B2AE3C1F-E089-4D41-A0A5-D7780C25E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>
                                            <p:graphicEl>
                                              <a:dgm id="{B2AE3C1F-E089-4D41-A0A5-D7780C25E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DE40412-3A98-41F7-9552-D3A7DA6CF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graphicEl>
                                              <a:dgm id="{3DE40412-3A98-41F7-9552-D3A7DA6CFB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graphicEl>
                                              <a:dgm id="{3DE40412-3A98-41F7-9552-D3A7DA6CF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graphicEl>
                                              <a:dgm id="{3DE40412-3A98-41F7-9552-D3A7DA6CF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B782BA6-4CA7-499E-B733-886A47A1D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">
                                            <p:graphicEl>
                                              <a:dgm id="{BB782BA6-4CA7-499E-B733-886A47A1D7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graphicEl>
                                              <a:dgm id="{BB782BA6-4CA7-499E-B733-886A47A1D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">
                                            <p:graphicEl>
                                              <a:dgm id="{BB782BA6-4CA7-499E-B733-886A47A1D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14B884-18AC-40C5-AFA9-AA15B5CB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">
                                            <p:graphicEl>
                                              <a:dgm id="{E114B884-18AC-40C5-AFA9-AA15B5CBE8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graphicEl>
                                              <a:dgm id="{E114B884-18AC-40C5-AFA9-AA15B5CB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>
                                            <p:graphicEl>
                                              <a:dgm id="{E114B884-18AC-40C5-AFA9-AA15B5CB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D516AC2-E3FF-4BA6-9626-2C240CABD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">
                                            <p:graphicEl>
                                              <a:dgm id="{AD516AC2-E3FF-4BA6-9626-2C240CABD7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">
                                            <p:graphicEl>
                                              <a:dgm id="{AD516AC2-E3FF-4BA6-9626-2C240CABD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">
                                            <p:graphicEl>
                                              <a:dgm id="{AD516AC2-E3FF-4BA6-9626-2C240CABD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C0984E-7C62-48C3-8AAB-5E3114D29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">
                                            <p:graphicEl>
                                              <a:dgm id="{31C0984E-7C62-48C3-8AAB-5E3114D29A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">
                                            <p:graphicEl>
                                              <a:dgm id="{31C0984E-7C62-48C3-8AAB-5E3114D29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">
                                            <p:graphicEl>
                                              <a:dgm id="{31C0984E-7C62-48C3-8AAB-5E3114D29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67D485-6DF9-4C54-BF03-AF09EFE04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">
                                            <p:graphicEl>
                                              <a:dgm id="{1267D485-6DF9-4C54-BF03-AF09EFE045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">
                                            <p:graphicEl>
                                              <a:dgm id="{1267D485-6DF9-4C54-BF03-AF09EFE04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">
                                            <p:graphicEl>
                                              <a:dgm id="{1267D485-6DF9-4C54-BF03-AF09EFE04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D694666-3B90-4443-A813-EDD22DBD0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">
                                            <p:graphicEl>
                                              <a:dgm id="{3D694666-3B90-4443-A813-EDD22DBD05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">
                                            <p:graphicEl>
                                              <a:dgm id="{3D694666-3B90-4443-A813-EDD22DBD0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">
                                            <p:graphicEl>
                                              <a:dgm id="{3D694666-3B90-4443-A813-EDD22DBD0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8F9B75A-FF87-4BBC-8DB2-E4649E295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">
                                            <p:graphicEl>
                                              <a:dgm id="{18F9B75A-FF87-4BBC-8DB2-E4649E295F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">
                                            <p:graphicEl>
                                              <a:dgm id="{18F9B75A-FF87-4BBC-8DB2-E4649E295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">
                                            <p:graphicEl>
                                              <a:dgm id="{18F9B75A-FF87-4BBC-8DB2-E4649E295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98FAFB9-9D3D-42CD-9E84-96FD2900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">
                                            <p:graphicEl>
                                              <a:dgm id="{B98FAFB9-9D3D-42CD-9E84-96FD2900F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">
                                            <p:graphicEl>
                                              <a:dgm id="{B98FAFB9-9D3D-42CD-9E84-96FD2900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">
                                            <p:graphicEl>
                                              <a:dgm id="{B98FAFB9-9D3D-42CD-9E84-96FD2900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F4E7B08-F8B7-4E88-B711-BD7471316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">
                                            <p:graphicEl>
                                              <a:dgm id="{AF4E7B08-F8B7-4E88-B711-BD74713163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">
                                            <p:graphicEl>
                                              <a:dgm id="{AF4E7B08-F8B7-4E88-B711-BD7471316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">
                                            <p:graphicEl>
                                              <a:dgm id="{AF4E7B08-F8B7-4E88-B711-BD7471316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60CB9-793F-4860-8507-A893488CF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">
                                            <p:graphicEl>
                                              <a:dgm id="{29860CB9-793F-4860-8507-A893488CFE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">
                                            <p:graphicEl>
                                              <a:dgm id="{29860CB9-793F-4860-8507-A893488CF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">
                                            <p:graphicEl>
                                              <a:dgm id="{29860CB9-793F-4860-8507-A893488CF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699E58-99D3-408F-9F4C-8E1E31E0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3">
                                            <p:graphicEl>
                                              <a:dgm id="{1D699E58-99D3-408F-9F4C-8E1E31E01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">
                                            <p:graphicEl>
                                              <a:dgm id="{1D699E58-99D3-408F-9F4C-8E1E31E0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">
                                            <p:graphicEl>
                                              <a:dgm id="{1D699E58-99D3-408F-9F4C-8E1E31E0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5D93DC-5F66-4DB7-8796-8E6C6BD97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3">
                                            <p:graphicEl>
                                              <a:dgm id="{695D93DC-5F66-4DB7-8796-8E6C6BD97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">
                                            <p:graphicEl>
                                              <a:dgm id="{695D93DC-5F66-4DB7-8796-8E6C6BD97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">
                                            <p:graphicEl>
                                              <a:dgm id="{695D93DC-5F66-4DB7-8796-8E6C6BD97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7" dur="5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8" dur="5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9" dur="5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0" dur="5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2" dur="5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3" dur="5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4" dur="5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5" dur="5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7" dur="5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9" dur="5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0" dur="5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2" dur="5000" fill="hold"/>
                                        <p:tgtEl>
                                          <p:spTgt spid="3">
                                            <p:graphicEl>
                                              <a:dgm id="{B5A80E14-75D0-4838-A9D1-49C5DB628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3" dur="5000" fill="hold"/>
                                        <p:tgtEl>
                                          <p:spTgt spid="3">
                                            <p:graphicEl>
                                              <a:dgm id="{B5A80E14-75D0-4838-A9D1-49C5DB628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4" dur="5000" fill="hold"/>
                                        <p:tgtEl>
                                          <p:spTgt spid="3">
                                            <p:graphicEl>
                                              <a:dgm id="{B5A80E14-75D0-4838-A9D1-49C5DB628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5" dur="5000" fill="hold"/>
                                        <p:tgtEl>
                                          <p:spTgt spid="3">
                                            <p:graphicEl>
                                              <a:dgm id="{B5A80E14-75D0-4838-A9D1-49C5DB628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7" dur="5000" fill="hold"/>
                                        <p:tgtEl>
                                          <p:spTgt spid="3">
                                            <p:graphicEl>
                                              <a:dgm id="{94270BEA-19EC-4437-B2A2-0C696A125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8" dur="5000" fill="hold"/>
                                        <p:tgtEl>
                                          <p:spTgt spid="3">
                                            <p:graphicEl>
                                              <a:dgm id="{94270BEA-19EC-4437-B2A2-0C696A125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9" dur="5000" fill="hold"/>
                                        <p:tgtEl>
                                          <p:spTgt spid="3">
                                            <p:graphicEl>
                                              <a:dgm id="{94270BEA-19EC-4437-B2A2-0C696A125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0" dur="5000" fill="hold"/>
                                        <p:tgtEl>
                                          <p:spTgt spid="3">
                                            <p:graphicEl>
                                              <a:dgm id="{94270BEA-19EC-4437-B2A2-0C696A125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2" dur="5000" fill="hold"/>
                                        <p:tgtEl>
                                          <p:spTgt spid="3">
                                            <p:graphicEl>
                                              <a:dgm id="{B2AE3C1F-E089-4D41-A0A5-D7780C25E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0" fill="hold"/>
                                        <p:tgtEl>
                                          <p:spTgt spid="3">
                                            <p:graphicEl>
                                              <a:dgm id="{B2AE3C1F-E089-4D41-A0A5-D7780C25E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4" dur="5000" fill="hold"/>
                                        <p:tgtEl>
                                          <p:spTgt spid="3">
                                            <p:graphicEl>
                                              <a:dgm id="{B2AE3C1F-E089-4D41-A0A5-D7780C25E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5" dur="5000" fill="hold"/>
                                        <p:tgtEl>
                                          <p:spTgt spid="3">
                                            <p:graphicEl>
                                              <a:dgm id="{B2AE3C1F-E089-4D41-A0A5-D7780C25E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7" dur="5000" fill="hold"/>
                                        <p:tgtEl>
                                          <p:spTgt spid="3">
                                            <p:graphicEl>
                                              <a:dgm id="{3DE40412-3A98-41F7-9552-D3A7DA6CF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0" fill="hold"/>
                                        <p:tgtEl>
                                          <p:spTgt spid="3">
                                            <p:graphicEl>
                                              <a:dgm id="{3DE40412-3A98-41F7-9552-D3A7DA6CF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9" dur="5000" fill="hold"/>
                                        <p:tgtEl>
                                          <p:spTgt spid="3">
                                            <p:graphicEl>
                                              <a:dgm id="{3DE40412-3A98-41F7-9552-D3A7DA6CF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0" dur="5000" fill="hold"/>
                                        <p:tgtEl>
                                          <p:spTgt spid="3">
                                            <p:graphicEl>
                                              <a:dgm id="{3DE40412-3A98-41F7-9552-D3A7DA6CF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2" dur="5000" fill="hold"/>
                                        <p:tgtEl>
                                          <p:spTgt spid="3">
                                            <p:graphicEl>
                                              <a:dgm id="{BB782BA6-4CA7-499E-B733-886A47A1D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3" dur="5000" fill="hold"/>
                                        <p:tgtEl>
                                          <p:spTgt spid="3">
                                            <p:graphicEl>
                                              <a:dgm id="{BB782BA6-4CA7-499E-B733-886A47A1D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4" dur="5000" fill="hold"/>
                                        <p:tgtEl>
                                          <p:spTgt spid="3">
                                            <p:graphicEl>
                                              <a:dgm id="{BB782BA6-4CA7-499E-B733-886A47A1D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5" dur="5000" fill="hold"/>
                                        <p:tgtEl>
                                          <p:spTgt spid="3">
                                            <p:graphicEl>
                                              <a:dgm id="{BB782BA6-4CA7-499E-B733-886A47A1D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7" dur="5000" fill="hold"/>
                                        <p:tgtEl>
                                          <p:spTgt spid="3">
                                            <p:graphicEl>
                                              <a:dgm id="{E114B884-18AC-40C5-AFA9-AA15B5CB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8" dur="5000" fill="hold"/>
                                        <p:tgtEl>
                                          <p:spTgt spid="3">
                                            <p:graphicEl>
                                              <a:dgm id="{E114B884-18AC-40C5-AFA9-AA15B5CB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9" dur="5000" fill="hold"/>
                                        <p:tgtEl>
                                          <p:spTgt spid="3">
                                            <p:graphicEl>
                                              <a:dgm id="{E114B884-18AC-40C5-AFA9-AA15B5CB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0" dur="5000" fill="hold"/>
                                        <p:tgtEl>
                                          <p:spTgt spid="3">
                                            <p:graphicEl>
                                              <a:dgm id="{E114B884-18AC-40C5-AFA9-AA15B5CB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2" dur="5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4" dur="5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5" dur="5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7" dur="5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8" dur="5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9" dur="5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0" dur="5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2" dur="5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3" dur="5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4" dur="5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5" dur="5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7" dur="5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8" dur="5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9" dur="5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0" dur="5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2" dur="5000" fill="hold"/>
                                        <p:tgtEl>
                                          <p:spTgt spid="3">
                                            <p:graphicEl>
                                              <a:dgm id="{A1A93267-4AFC-49BD-BF72-6B0BA54A0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3" dur="5000" fill="hold"/>
                                        <p:tgtEl>
                                          <p:spTgt spid="3">
                                            <p:graphicEl>
                                              <a:dgm id="{A1A93267-4AFC-49BD-BF72-6B0BA54A0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4" dur="5000" fill="hold"/>
                                        <p:tgtEl>
                                          <p:spTgt spid="3">
                                            <p:graphicEl>
                                              <a:dgm id="{A1A93267-4AFC-49BD-BF72-6B0BA54A0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5" dur="5000" fill="hold"/>
                                        <p:tgtEl>
                                          <p:spTgt spid="3">
                                            <p:graphicEl>
                                              <a:dgm id="{A1A93267-4AFC-49BD-BF72-6B0BA54A0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7" dur="5000" fill="hold"/>
                                        <p:tgtEl>
                                          <p:spTgt spid="3">
                                            <p:graphicEl>
                                              <a:dgm id="{115F94F7-5B36-4F1C-9D97-0408AE625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8" dur="5000" fill="hold"/>
                                        <p:tgtEl>
                                          <p:spTgt spid="3">
                                            <p:graphicEl>
                                              <a:dgm id="{115F94F7-5B36-4F1C-9D97-0408AE625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9" dur="5000" fill="hold"/>
                                        <p:tgtEl>
                                          <p:spTgt spid="3">
                                            <p:graphicEl>
                                              <a:dgm id="{115F94F7-5B36-4F1C-9D97-0408AE625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0" dur="5000" fill="hold"/>
                                        <p:tgtEl>
                                          <p:spTgt spid="3">
                                            <p:graphicEl>
                                              <a:dgm id="{115F94F7-5B36-4F1C-9D97-0408AE625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2" dur="5000" fill="hold"/>
                                        <p:tgtEl>
                                          <p:spTgt spid="3">
                                            <p:graphicEl>
                                              <a:dgm id="{AD516AC2-E3FF-4BA6-9626-2C240CABD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3" dur="5000" fill="hold"/>
                                        <p:tgtEl>
                                          <p:spTgt spid="3">
                                            <p:graphicEl>
                                              <a:dgm id="{AD516AC2-E3FF-4BA6-9626-2C240CABD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4" dur="5000" fill="hold"/>
                                        <p:tgtEl>
                                          <p:spTgt spid="3">
                                            <p:graphicEl>
                                              <a:dgm id="{AD516AC2-E3FF-4BA6-9626-2C240CABD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5" dur="5000" fill="hold"/>
                                        <p:tgtEl>
                                          <p:spTgt spid="3">
                                            <p:graphicEl>
                                              <a:dgm id="{AD516AC2-E3FF-4BA6-9626-2C240CABD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7" dur="5000" fill="hold"/>
                                        <p:tgtEl>
                                          <p:spTgt spid="3">
                                            <p:graphicEl>
                                              <a:dgm id="{31C0984E-7C62-48C3-8AAB-5E3114D29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8" dur="5000" fill="hold"/>
                                        <p:tgtEl>
                                          <p:spTgt spid="3">
                                            <p:graphicEl>
                                              <a:dgm id="{31C0984E-7C62-48C3-8AAB-5E3114D29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9" dur="5000" fill="hold"/>
                                        <p:tgtEl>
                                          <p:spTgt spid="3">
                                            <p:graphicEl>
                                              <a:dgm id="{31C0984E-7C62-48C3-8AAB-5E3114D29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0" dur="5000" fill="hold"/>
                                        <p:tgtEl>
                                          <p:spTgt spid="3">
                                            <p:graphicEl>
                                              <a:dgm id="{31C0984E-7C62-48C3-8AAB-5E3114D29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2" dur="5000" fill="hold"/>
                                        <p:tgtEl>
                                          <p:spTgt spid="3">
                                            <p:graphicEl>
                                              <a:dgm id="{A9B392FD-F5B9-4269-B76B-8957E190B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3" dur="5000" fill="hold"/>
                                        <p:tgtEl>
                                          <p:spTgt spid="3">
                                            <p:graphicEl>
                                              <a:dgm id="{A9B392FD-F5B9-4269-B76B-8957E190B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4" dur="5000" fill="hold"/>
                                        <p:tgtEl>
                                          <p:spTgt spid="3">
                                            <p:graphicEl>
                                              <a:dgm id="{A9B392FD-F5B9-4269-B76B-8957E190B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5" dur="5000" fill="hold"/>
                                        <p:tgtEl>
                                          <p:spTgt spid="3">
                                            <p:graphicEl>
                                              <a:dgm id="{A9B392FD-F5B9-4269-B76B-8957E190B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7" dur="5000" fill="hold"/>
                                        <p:tgtEl>
                                          <p:spTgt spid="3">
                                            <p:graphicEl>
                                              <a:dgm id="{C4387034-0F8D-4BB2-A319-7A8957CA5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8" dur="5000" fill="hold"/>
                                        <p:tgtEl>
                                          <p:spTgt spid="3">
                                            <p:graphicEl>
                                              <a:dgm id="{C4387034-0F8D-4BB2-A319-7A8957CA5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9" dur="5000" fill="hold"/>
                                        <p:tgtEl>
                                          <p:spTgt spid="3">
                                            <p:graphicEl>
                                              <a:dgm id="{C4387034-0F8D-4BB2-A319-7A8957CA5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0" dur="5000" fill="hold"/>
                                        <p:tgtEl>
                                          <p:spTgt spid="3">
                                            <p:graphicEl>
                                              <a:dgm id="{C4387034-0F8D-4BB2-A319-7A8957CA5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2" dur="5000" fill="hold"/>
                                        <p:tgtEl>
                                          <p:spTgt spid="3">
                                            <p:graphicEl>
                                              <a:dgm id="{1267D485-6DF9-4C54-BF03-AF09EFE04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3" dur="5000" fill="hold"/>
                                        <p:tgtEl>
                                          <p:spTgt spid="3">
                                            <p:graphicEl>
                                              <a:dgm id="{1267D485-6DF9-4C54-BF03-AF09EFE04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4" dur="5000" fill="hold"/>
                                        <p:tgtEl>
                                          <p:spTgt spid="3">
                                            <p:graphicEl>
                                              <a:dgm id="{1267D485-6DF9-4C54-BF03-AF09EFE04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5" dur="5000" fill="hold"/>
                                        <p:tgtEl>
                                          <p:spTgt spid="3">
                                            <p:graphicEl>
                                              <a:dgm id="{1267D485-6DF9-4C54-BF03-AF09EFE04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7" dur="5000" fill="hold"/>
                                        <p:tgtEl>
                                          <p:spTgt spid="3">
                                            <p:graphicEl>
                                              <a:dgm id="{3D694666-3B90-4443-A813-EDD22DBD0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8" dur="5000" fill="hold"/>
                                        <p:tgtEl>
                                          <p:spTgt spid="3">
                                            <p:graphicEl>
                                              <a:dgm id="{3D694666-3B90-4443-A813-EDD22DBD0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9" dur="5000" fill="hold"/>
                                        <p:tgtEl>
                                          <p:spTgt spid="3">
                                            <p:graphicEl>
                                              <a:dgm id="{3D694666-3B90-4443-A813-EDD22DBD0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0" dur="5000" fill="hold"/>
                                        <p:tgtEl>
                                          <p:spTgt spid="3">
                                            <p:graphicEl>
                                              <a:dgm id="{3D694666-3B90-4443-A813-EDD22DBD0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2" dur="5000" fill="hold"/>
                                        <p:tgtEl>
                                          <p:spTgt spid="3">
                                            <p:graphicEl>
                                              <a:dgm id="{5DC8242B-2B38-4F5C-B443-89E34189D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3" dur="5000" fill="hold"/>
                                        <p:tgtEl>
                                          <p:spTgt spid="3">
                                            <p:graphicEl>
                                              <a:dgm id="{5DC8242B-2B38-4F5C-B443-89E34189D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4" dur="5000" fill="hold"/>
                                        <p:tgtEl>
                                          <p:spTgt spid="3">
                                            <p:graphicEl>
                                              <a:dgm id="{5DC8242B-2B38-4F5C-B443-89E34189D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5" dur="5000" fill="hold"/>
                                        <p:tgtEl>
                                          <p:spTgt spid="3">
                                            <p:graphicEl>
                                              <a:dgm id="{5DC8242B-2B38-4F5C-B443-89E34189D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7" dur="5000" fill="hold"/>
                                        <p:tgtEl>
                                          <p:spTgt spid="3">
                                            <p:graphicEl>
                                              <a:dgm id="{58B0AD9B-01F8-4F89-BCA7-E37293E69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8" dur="5000" fill="hold"/>
                                        <p:tgtEl>
                                          <p:spTgt spid="3">
                                            <p:graphicEl>
                                              <a:dgm id="{58B0AD9B-01F8-4F89-BCA7-E37293E69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9" dur="5000" fill="hold"/>
                                        <p:tgtEl>
                                          <p:spTgt spid="3">
                                            <p:graphicEl>
                                              <a:dgm id="{58B0AD9B-01F8-4F89-BCA7-E37293E69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0" dur="5000" fill="hold"/>
                                        <p:tgtEl>
                                          <p:spTgt spid="3">
                                            <p:graphicEl>
                                              <a:dgm id="{58B0AD9B-01F8-4F89-BCA7-E37293E69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2" dur="5000" fill="hold"/>
                                        <p:tgtEl>
                                          <p:spTgt spid="3">
                                            <p:graphicEl>
                                              <a:dgm id="{18F9B75A-FF87-4BBC-8DB2-E4649E295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3" dur="5000" fill="hold"/>
                                        <p:tgtEl>
                                          <p:spTgt spid="3">
                                            <p:graphicEl>
                                              <a:dgm id="{18F9B75A-FF87-4BBC-8DB2-E4649E295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4" dur="5000" fill="hold"/>
                                        <p:tgtEl>
                                          <p:spTgt spid="3">
                                            <p:graphicEl>
                                              <a:dgm id="{18F9B75A-FF87-4BBC-8DB2-E4649E295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5" dur="5000" fill="hold"/>
                                        <p:tgtEl>
                                          <p:spTgt spid="3">
                                            <p:graphicEl>
                                              <a:dgm id="{18F9B75A-FF87-4BBC-8DB2-E4649E295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7" dur="5000" fill="hold"/>
                                        <p:tgtEl>
                                          <p:spTgt spid="3">
                                            <p:graphicEl>
                                              <a:dgm id="{B98FAFB9-9D3D-42CD-9E84-96FD2900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8" dur="5000" fill="hold"/>
                                        <p:tgtEl>
                                          <p:spTgt spid="3">
                                            <p:graphicEl>
                                              <a:dgm id="{B98FAFB9-9D3D-42CD-9E84-96FD2900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9" dur="5000" fill="hold"/>
                                        <p:tgtEl>
                                          <p:spTgt spid="3">
                                            <p:graphicEl>
                                              <a:dgm id="{B98FAFB9-9D3D-42CD-9E84-96FD2900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0" dur="5000" fill="hold"/>
                                        <p:tgtEl>
                                          <p:spTgt spid="3">
                                            <p:graphicEl>
                                              <a:dgm id="{B98FAFB9-9D3D-42CD-9E84-96FD2900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2" dur="5000" fill="hold"/>
                                        <p:tgtEl>
                                          <p:spTgt spid="3">
                                            <p:graphicEl>
                                              <a:dgm id="{AA5D77CF-3B30-4084-840A-1C7FD3010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3" dur="5000" fill="hold"/>
                                        <p:tgtEl>
                                          <p:spTgt spid="3">
                                            <p:graphicEl>
                                              <a:dgm id="{AA5D77CF-3B30-4084-840A-1C7FD3010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4" dur="5000" fill="hold"/>
                                        <p:tgtEl>
                                          <p:spTgt spid="3">
                                            <p:graphicEl>
                                              <a:dgm id="{AA5D77CF-3B30-4084-840A-1C7FD3010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5" dur="5000" fill="hold"/>
                                        <p:tgtEl>
                                          <p:spTgt spid="3">
                                            <p:graphicEl>
                                              <a:dgm id="{AA5D77CF-3B30-4084-840A-1C7FD3010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7" dur="5000" fill="hold"/>
                                        <p:tgtEl>
                                          <p:spTgt spid="3">
                                            <p:graphicEl>
                                              <a:dgm id="{FC01E7D6-1AD6-48C7-9B43-B299EFAB2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8" dur="5000" fill="hold"/>
                                        <p:tgtEl>
                                          <p:spTgt spid="3">
                                            <p:graphicEl>
                                              <a:dgm id="{FC01E7D6-1AD6-48C7-9B43-B299EFAB2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9" dur="5000" fill="hold"/>
                                        <p:tgtEl>
                                          <p:spTgt spid="3">
                                            <p:graphicEl>
                                              <a:dgm id="{FC01E7D6-1AD6-48C7-9B43-B299EFAB2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0" dur="5000" fill="hold"/>
                                        <p:tgtEl>
                                          <p:spTgt spid="3">
                                            <p:graphicEl>
                                              <a:dgm id="{FC01E7D6-1AD6-48C7-9B43-B299EFAB2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2" dur="5000" fill="hold"/>
                                        <p:tgtEl>
                                          <p:spTgt spid="3">
                                            <p:graphicEl>
                                              <a:dgm id="{AF4E7B08-F8B7-4E88-B711-BD7471316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3" dur="5000" fill="hold"/>
                                        <p:tgtEl>
                                          <p:spTgt spid="3">
                                            <p:graphicEl>
                                              <a:dgm id="{AF4E7B08-F8B7-4E88-B711-BD7471316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4" dur="5000" fill="hold"/>
                                        <p:tgtEl>
                                          <p:spTgt spid="3">
                                            <p:graphicEl>
                                              <a:dgm id="{AF4E7B08-F8B7-4E88-B711-BD7471316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5" dur="5000" fill="hold"/>
                                        <p:tgtEl>
                                          <p:spTgt spid="3">
                                            <p:graphicEl>
                                              <a:dgm id="{AF4E7B08-F8B7-4E88-B711-BD7471316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7" dur="5000" fill="hold"/>
                                        <p:tgtEl>
                                          <p:spTgt spid="3">
                                            <p:graphicEl>
                                              <a:dgm id="{29860CB9-793F-4860-8507-A893488CF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8" dur="5000" fill="hold"/>
                                        <p:tgtEl>
                                          <p:spTgt spid="3">
                                            <p:graphicEl>
                                              <a:dgm id="{29860CB9-793F-4860-8507-A893488CF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9" dur="5000" fill="hold"/>
                                        <p:tgtEl>
                                          <p:spTgt spid="3">
                                            <p:graphicEl>
                                              <a:dgm id="{29860CB9-793F-4860-8507-A893488CF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0" dur="5000" fill="hold"/>
                                        <p:tgtEl>
                                          <p:spTgt spid="3">
                                            <p:graphicEl>
                                              <a:dgm id="{29860CB9-793F-4860-8507-A893488CF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2" dur="5000" fill="hold"/>
                                        <p:tgtEl>
                                          <p:spTgt spid="3">
                                            <p:graphicEl>
                                              <a:dgm id="{DA67117F-CD54-45B5-8683-8DF94FB12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3" dur="5000" fill="hold"/>
                                        <p:tgtEl>
                                          <p:spTgt spid="3">
                                            <p:graphicEl>
                                              <a:dgm id="{DA67117F-CD54-45B5-8683-8DF94FB12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4" dur="5000" fill="hold"/>
                                        <p:tgtEl>
                                          <p:spTgt spid="3">
                                            <p:graphicEl>
                                              <a:dgm id="{DA67117F-CD54-45B5-8683-8DF94FB12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5" dur="5000" fill="hold"/>
                                        <p:tgtEl>
                                          <p:spTgt spid="3">
                                            <p:graphicEl>
                                              <a:dgm id="{DA67117F-CD54-45B5-8683-8DF94FB12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7" dur="5000" fill="hold"/>
                                        <p:tgtEl>
                                          <p:spTgt spid="3">
                                            <p:graphicEl>
                                              <a:dgm id="{30181A85-4597-4D83-82A8-A5BAFE8B5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8" dur="5000" fill="hold"/>
                                        <p:tgtEl>
                                          <p:spTgt spid="3">
                                            <p:graphicEl>
                                              <a:dgm id="{30181A85-4597-4D83-82A8-A5BAFE8B5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9" dur="5000" fill="hold"/>
                                        <p:tgtEl>
                                          <p:spTgt spid="3">
                                            <p:graphicEl>
                                              <a:dgm id="{30181A85-4597-4D83-82A8-A5BAFE8B5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0" dur="5000" fill="hold"/>
                                        <p:tgtEl>
                                          <p:spTgt spid="3">
                                            <p:graphicEl>
                                              <a:dgm id="{30181A85-4597-4D83-82A8-A5BAFE8B5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2" dur="5000" fill="hold"/>
                                        <p:tgtEl>
                                          <p:spTgt spid="3">
                                            <p:graphicEl>
                                              <a:dgm id="{1D699E58-99D3-408F-9F4C-8E1E31E0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3" dur="5000" fill="hold"/>
                                        <p:tgtEl>
                                          <p:spTgt spid="3">
                                            <p:graphicEl>
                                              <a:dgm id="{1D699E58-99D3-408F-9F4C-8E1E31E0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4" dur="5000" fill="hold"/>
                                        <p:tgtEl>
                                          <p:spTgt spid="3">
                                            <p:graphicEl>
                                              <a:dgm id="{1D699E58-99D3-408F-9F4C-8E1E31E0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5" dur="5000" fill="hold"/>
                                        <p:tgtEl>
                                          <p:spTgt spid="3">
                                            <p:graphicEl>
                                              <a:dgm id="{1D699E58-99D3-408F-9F4C-8E1E31E0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7" dur="5000" fill="hold"/>
                                        <p:tgtEl>
                                          <p:spTgt spid="3">
                                            <p:graphicEl>
                                              <a:dgm id="{695D93DC-5F66-4DB7-8796-8E6C6BD97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8" dur="5000" fill="hold"/>
                                        <p:tgtEl>
                                          <p:spTgt spid="3">
                                            <p:graphicEl>
                                              <a:dgm id="{695D93DC-5F66-4DB7-8796-8E6C6BD97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9" dur="5000" fill="hold"/>
                                        <p:tgtEl>
                                          <p:spTgt spid="3">
                                            <p:graphicEl>
                                              <a:dgm id="{695D93DC-5F66-4DB7-8796-8E6C6BD97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0" dur="5000" fill="hold"/>
                                        <p:tgtEl>
                                          <p:spTgt spid="3">
                                            <p:graphicEl>
                                              <a:dgm id="{695D93DC-5F66-4DB7-8796-8E6C6BD97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2" dur="5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3" dur="5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4" dur="5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5" dur="5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7" dur="5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8" dur="5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9" dur="5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0" dur="5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2" dur="5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3" dur="5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4" dur="5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5" dur="5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7" dur="5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8" dur="5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9" dur="5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0" dur="5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2" dur="5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3" dur="5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4" dur="5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5" dur="5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7" dur="5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8" dur="5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9" dur="5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20" dur="5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2" dur="5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3" dur="5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4" dur="5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25" dur="5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7" dur="5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8" dur="5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9" dur="5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0" dur="5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2" dur="5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3" dur="5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4" dur="5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5" dur="5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7" dur="5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8" dur="5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9" dur="5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0" dur="5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7" presetClass="emph" presetSubtype="2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4" dur="2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45" dur="2000" fill="hold"/>
                                        <p:tgtEl>
                                          <p:spTgt spid="3">
                                            <p:graphicEl>
                                              <a:dgm id="{BA680D14-44E3-4546-B7AC-F740D1F88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7" dur="2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48" dur="2000" fill="hold"/>
                                        <p:tgtEl>
                                          <p:spTgt spid="3">
                                            <p:graphicEl>
                                              <a:dgm id="{ED7DD2A1-FCAA-494B-8803-DC71C1909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0" dur="2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1" dur="2000" fill="hold"/>
                                        <p:tgtEl>
                                          <p:spTgt spid="3">
                                            <p:graphicEl>
                                              <a:dgm id="{A1857934-28B4-4CAF-8BC1-6954DB6D3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3">
                                            <p:graphicEl>
                                              <a:dgm id="{B5A80E14-75D0-4838-A9D1-49C5DB628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3">
                                            <p:graphicEl>
                                              <a:dgm id="{B5A80E14-75D0-4838-A9D1-49C5DB628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3">
                                            <p:graphicEl>
                                              <a:dgm id="{94270BEA-19EC-4437-B2A2-0C696A125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3">
                                            <p:graphicEl>
                                              <a:dgm id="{94270BEA-19EC-4437-B2A2-0C696A125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9" dur="2000" fill="hold"/>
                                        <p:tgtEl>
                                          <p:spTgt spid="3">
                                            <p:graphicEl>
                                              <a:dgm id="{B2AE3C1F-E089-4D41-A0A5-D7780C25E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0" dur="2000" fill="hold"/>
                                        <p:tgtEl>
                                          <p:spTgt spid="3">
                                            <p:graphicEl>
                                              <a:dgm id="{B2AE3C1F-E089-4D41-A0A5-D7780C25E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2" dur="2000" fill="hold"/>
                                        <p:tgtEl>
                                          <p:spTgt spid="3">
                                            <p:graphicEl>
                                              <a:dgm id="{3DE40412-3A98-41F7-9552-D3A7DA6CF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3" dur="2000" fill="hold"/>
                                        <p:tgtEl>
                                          <p:spTgt spid="3">
                                            <p:graphicEl>
                                              <a:dgm id="{3DE40412-3A98-41F7-9552-D3A7DA6CF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5" dur="2000" fill="hold"/>
                                        <p:tgtEl>
                                          <p:spTgt spid="3">
                                            <p:graphicEl>
                                              <a:dgm id="{BB782BA6-4CA7-499E-B733-886A47A1D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6" dur="2000" fill="hold"/>
                                        <p:tgtEl>
                                          <p:spTgt spid="3">
                                            <p:graphicEl>
                                              <a:dgm id="{BB782BA6-4CA7-499E-B733-886A47A1D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8" dur="2000" fill="hold"/>
                                        <p:tgtEl>
                                          <p:spTgt spid="3">
                                            <p:graphicEl>
                                              <a:dgm id="{E114B884-18AC-40C5-AFA9-AA15B5CB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9" dur="2000" fill="hold"/>
                                        <p:tgtEl>
                                          <p:spTgt spid="3">
                                            <p:graphicEl>
                                              <a:dgm id="{E114B884-18AC-40C5-AFA9-AA15B5CB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1" dur="2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72" dur="2000" fill="hold"/>
                                        <p:tgtEl>
                                          <p:spTgt spid="3">
                                            <p:graphicEl>
                                              <a:dgm id="{312492E9-84B2-4A2C-A5F4-B7A88E88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4" dur="2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3">
                                            <p:graphicEl>
                                              <a:dgm id="{AA473859-FC88-4000-9964-D322C169C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7" dur="2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78" dur="2000" fill="hold"/>
                                        <p:tgtEl>
                                          <p:spTgt spid="3">
                                            <p:graphicEl>
                                              <a:dgm id="{65078505-037A-451A-B20D-3F761277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0" dur="2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1" dur="2000" fill="hold"/>
                                        <p:tgtEl>
                                          <p:spTgt spid="3">
                                            <p:graphicEl>
                                              <a:dgm id="{E77DBF93-7449-4BA0-A97C-EAC0905F5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3" dur="2000" fill="hold"/>
                                        <p:tgtEl>
                                          <p:spTgt spid="3">
                                            <p:graphicEl>
                                              <a:dgm id="{A1A93267-4AFC-49BD-BF72-6B0BA54A0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4" dur="2000" fill="hold"/>
                                        <p:tgtEl>
                                          <p:spTgt spid="3">
                                            <p:graphicEl>
                                              <a:dgm id="{A1A93267-4AFC-49BD-BF72-6B0BA54A0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6" dur="2000" fill="hold"/>
                                        <p:tgtEl>
                                          <p:spTgt spid="3">
                                            <p:graphicEl>
                                              <a:dgm id="{115F94F7-5B36-4F1C-9D97-0408AE625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7" dur="2000" fill="hold"/>
                                        <p:tgtEl>
                                          <p:spTgt spid="3">
                                            <p:graphicEl>
                                              <a:dgm id="{115F94F7-5B36-4F1C-9D97-0408AE625A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9" dur="2000" fill="hold"/>
                                        <p:tgtEl>
                                          <p:spTgt spid="3">
                                            <p:graphicEl>
                                              <a:dgm id="{AD516AC2-E3FF-4BA6-9626-2C240CABD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90" dur="2000" fill="hold"/>
                                        <p:tgtEl>
                                          <p:spTgt spid="3">
                                            <p:graphicEl>
                                              <a:dgm id="{AD516AC2-E3FF-4BA6-9626-2C240CABD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2" dur="2000" fill="hold"/>
                                        <p:tgtEl>
                                          <p:spTgt spid="3">
                                            <p:graphicEl>
                                              <a:dgm id="{31C0984E-7C62-48C3-8AAB-5E3114D29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93" dur="2000" fill="hold"/>
                                        <p:tgtEl>
                                          <p:spTgt spid="3">
                                            <p:graphicEl>
                                              <a:dgm id="{31C0984E-7C62-48C3-8AAB-5E3114D29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5" dur="2000" fill="hold"/>
                                        <p:tgtEl>
                                          <p:spTgt spid="3">
                                            <p:graphicEl>
                                              <a:dgm id="{A9B392FD-F5B9-4269-B76B-8957E190B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96" dur="2000" fill="hold"/>
                                        <p:tgtEl>
                                          <p:spTgt spid="3">
                                            <p:graphicEl>
                                              <a:dgm id="{A9B392FD-F5B9-4269-B76B-8957E190B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3">
                                            <p:graphicEl>
                                              <a:dgm id="{C4387034-0F8D-4BB2-A319-7A8957CA5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3">
                                            <p:graphicEl>
                                              <a:dgm id="{C4387034-0F8D-4BB2-A319-7A8957CA5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1" dur="2000" fill="hold"/>
                                        <p:tgtEl>
                                          <p:spTgt spid="3">
                                            <p:graphicEl>
                                              <a:dgm id="{1267D485-6DF9-4C54-BF03-AF09EFE04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2" dur="2000" fill="hold"/>
                                        <p:tgtEl>
                                          <p:spTgt spid="3">
                                            <p:graphicEl>
                                              <a:dgm id="{1267D485-6DF9-4C54-BF03-AF09EFE04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4" dur="2000" fill="hold"/>
                                        <p:tgtEl>
                                          <p:spTgt spid="3">
                                            <p:graphicEl>
                                              <a:dgm id="{3D694666-3B90-4443-A813-EDD22DBD0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3">
                                            <p:graphicEl>
                                              <a:dgm id="{3D694666-3B90-4443-A813-EDD22DBD0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7" dur="2000" fill="hold"/>
                                        <p:tgtEl>
                                          <p:spTgt spid="3">
                                            <p:graphicEl>
                                              <a:dgm id="{5DC8242B-2B38-4F5C-B443-89E34189D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8" dur="2000" fill="hold"/>
                                        <p:tgtEl>
                                          <p:spTgt spid="3">
                                            <p:graphicEl>
                                              <a:dgm id="{5DC8242B-2B38-4F5C-B443-89E34189D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0" dur="2000" fill="hold"/>
                                        <p:tgtEl>
                                          <p:spTgt spid="3">
                                            <p:graphicEl>
                                              <a:dgm id="{58B0AD9B-01F8-4F89-BCA7-E37293E69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11" dur="2000" fill="hold"/>
                                        <p:tgtEl>
                                          <p:spTgt spid="3">
                                            <p:graphicEl>
                                              <a:dgm id="{58B0AD9B-01F8-4F89-BCA7-E37293E69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3">
                                            <p:graphicEl>
                                              <a:dgm id="{18F9B75A-FF87-4BBC-8DB2-E4649E295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3">
                                            <p:graphicEl>
                                              <a:dgm id="{18F9B75A-FF87-4BBC-8DB2-E4649E295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6" dur="2000" fill="hold"/>
                                        <p:tgtEl>
                                          <p:spTgt spid="3">
                                            <p:graphicEl>
                                              <a:dgm id="{B98FAFB9-9D3D-42CD-9E84-96FD2900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17" dur="2000" fill="hold"/>
                                        <p:tgtEl>
                                          <p:spTgt spid="3">
                                            <p:graphicEl>
                                              <a:dgm id="{B98FAFB9-9D3D-42CD-9E84-96FD2900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9" dur="2000" fill="hold"/>
                                        <p:tgtEl>
                                          <p:spTgt spid="3">
                                            <p:graphicEl>
                                              <a:dgm id="{AA5D77CF-3B30-4084-840A-1C7FD3010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20" dur="2000" fill="hold"/>
                                        <p:tgtEl>
                                          <p:spTgt spid="3">
                                            <p:graphicEl>
                                              <a:dgm id="{AA5D77CF-3B30-4084-840A-1C7FD3010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2" dur="2000" fill="hold"/>
                                        <p:tgtEl>
                                          <p:spTgt spid="3">
                                            <p:graphicEl>
                                              <a:dgm id="{FC01E7D6-1AD6-48C7-9B43-B299EFAB2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23" dur="2000" fill="hold"/>
                                        <p:tgtEl>
                                          <p:spTgt spid="3">
                                            <p:graphicEl>
                                              <a:dgm id="{FC01E7D6-1AD6-48C7-9B43-B299EFAB2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5" dur="2000" fill="hold"/>
                                        <p:tgtEl>
                                          <p:spTgt spid="3">
                                            <p:graphicEl>
                                              <a:dgm id="{AF4E7B08-F8B7-4E88-B711-BD7471316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26" dur="2000" fill="hold"/>
                                        <p:tgtEl>
                                          <p:spTgt spid="3">
                                            <p:graphicEl>
                                              <a:dgm id="{AF4E7B08-F8B7-4E88-B711-BD7471316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8" dur="2000" fill="hold"/>
                                        <p:tgtEl>
                                          <p:spTgt spid="3">
                                            <p:graphicEl>
                                              <a:dgm id="{29860CB9-793F-4860-8507-A893488CF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29" dur="2000" fill="hold"/>
                                        <p:tgtEl>
                                          <p:spTgt spid="3">
                                            <p:graphicEl>
                                              <a:dgm id="{29860CB9-793F-4860-8507-A893488CF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1" dur="2000" fill="hold"/>
                                        <p:tgtEl>
                                          <p:spTgt spid="3">
                                            <p:graphicEl>
                                              <a:dgm id="{DA67117F-CD54-45B5-8683-8DF94FB12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32" dur="2000" fill="hold"/>
                                        <p:tgtEl>
                                          <p:spTgt spid="3">
                                            <p:graphicEl>
                                              <a:dgm id="{DA67117F-CD54-45B5-8683-8DF94FB12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4" dur="2000" fill="hold"/>
                                        <p:tgtEl>
                                          <p:spTgt spid="3">
                                            <p:graphicEl>
                                              <a:dgm id="{30181A85-4597-4D83-82A8-A5BAFE8B5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35" dur="2000" fill="hold"/>
                                        <p:tgtEl>
                                          <p:spTgt spid="3">
                                            <p:graphicEl>
                                              <a:dgm id="{30181A85-4597-4D83-82A8-A5BAFE8B5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7" dur="2000" fill="hold"/>
                                        <p:tgtEl>
                                          <p:spTgt spid="3">
                                            <p:graphicEl>
                                              <a:dgm id="{1D699E58-99D3-408F-9F4C-8E1E31E0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38" dur="2000" fill="hold"/>
                                        <p:tgtEl>
                                          <p:spTgt spid="3">
                                            <p:graphicEl>
                                              <a:dgm id="{1D699E58-99D3-408F-9F4C-8E1E31E01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0" dur="2000" fill="hold"/>
                                        <p:tgtEl>
                                          <p:spTgt spid="3">
                                            <p:graphicEl>
                                              <a:dgm id="{695D93DC-5F66-4DB7-8796-8E6C6BD97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41" dur="2000" fill="hold"/>
                                        <p:tgtEl>
                                          <p:spTgt spid="3">
                                            <p:graphicEl>
                                              <a:dgm id="{695D93DC-5F66-4DB7-8796-8E6C6BD97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">
                                            <p:graphicEl>
                                              <a:dgm id="{C275B6BF-543B-442B-8470-D091BFE0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6" dur="2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47" dur="2000" fill="hold"/>
                                        <p:tgtEl>
                                          <p:spTgt spid="3">
                                            <p:graphicEl>
                                              <a:dgm id="{6DB32EA5-8376-4D8A-B829-0F94AC26C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9" dur="2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0" dur="2000" fill="hold"/>
                                        <p:tgtEl>
                                          <p:spTgt spid="3">
                                            <p:graphicEl>
                                              <a:dgm id="{DF6E5743-920B-43A3-B3E8-141EF198B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2" dur="2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3" dur="2000" fill="hold"/>
                                        <p:tgtEl>
                                          <p:spTgt spid="3">
                                            <p:graphicEl>
                                              <a:dgm id="{E3A3FB98-0BE4-411D-AC75-6F0F3EBD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5" dur="2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6" dur="2000" fill="hold"/>
                                        <p:tgtEl>
                                          <p:spTgt spid="3">
                                            <p:graphicEl>
                                              <a:dgm id="{6B963C92-875F-415C-99CD-C1D59507E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8" dur="2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9" dur="2000" fill="hold"/>
                                        <p:tgtEl>
                                          <p:spTgt spid="3">
                                            <p:graphicEl>
                                              <a:dgm id="{9CEB63FC-D5CA-4DE9-BE40-E938DFF99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1" dur="2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2" dur="2000" fill="hold"/>
                                        <p:tgtEl>
                                          <p:spTgt spid="3">
                                            <p:graphicEl>
                                              <a:dgm id="{506A98E4-01BF-44BD-9824-EBC8045C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3">
                                            <p:graphicEl>
                                              <a:dgm id="{86CAC751-D77A-487F-9A57-3125EE49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7" dur="2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8" dur="2000" fill="hold"/>
                                        <p:tgtEl>
                                          <p:spTgt spid="3">
                                            <p:graphicEl>
                                              <a:dgm id="{870AF682-3542-40CC-B766-87779E467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7" presetClass="emph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3">
                                            <p:graphicEl>
                                              <a:dgm id="{1D249BCC-88FE-45A9-81EC-AB51E488A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AtOnce"/>
        </p:bldSub>
      </p:bldGraphic>
      <p:bldGraphic spid="3" grpId="1">
        <p:bldSub>
          <a:bldDgm/>
        </p:bldSub>
      </p:bldGraphic>
      <p:bldGraphic spid="3" grpId="2">
        <p:bldSub>
          <a:bldDgm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>
          <a:xfrm>
            <a:off x="755576" y="764373"/>
            <a:ext cx="7794064" cy="1293028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二、</a:t>
            </a:r>
            <a:r>
              <a:rPr lang="zh-TW" altLang="en-US" b="1" dirty="0"/>
              <a:t>需求分析與系統規劃</a:t>
            </a:r>
            <a:endParaRPr lang="en-US" altLang="zh-TW" b="1" dirty="0"/>
          </a:p>
        </p:txBody>
      </p:sp>
      <p:pic>
        <p:nvPicPr>
          <p:cNvPr id="8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69" y="2193925"/>
            <a:ext cx="5738062" cy="4070350"/>
          </a:xfr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8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611560" y="1571625"/>
            <a:ext cx="8075240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kumimoji="0" lang="zh-TW" altLang="en-US" sz="3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購物車架構圖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02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>
          <a:xfrm>
            <a:off x="755576" y="764373"/>
            <a:ext cx="7794064" cy="1293028"/>
          </a:xfrm>
        </p:spPr>
        <p:txBody>
          <a:bodyPr/>
          <a:lstStyle/>
          <a:p>
            <a:pPr marL="0" indent="0" algn="ctr"/>
            <a:r>
              <a:rPr lang="zh-TW" altLang="en-US" b="1" dirty="0" smtClean="0"/>
              <a:t>二、</a:t>
            </a:r>
            <a:r>
              <a:rPr lang="zh-TW" altLang="en-US" b="1" dirty="0"/>
              <a:t>需求分析與系統規劃</a:t>
            </a:r>
            <a:endParaRPr lang="en-US" altLang="zh-TW" b="1" dirty="0"/>
          </a:p>
        </p:txBody>
      </p:sp>
      <p:pic>
        <p:nvPicPr>
          <p:cNvPr id="8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58" y="2193925"/>
            <a:ext cx="5838884" cy="4070350"/>
          </a:xfr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C4666-55C2-402B-AF04-660C784E14F1}" type="datetime1">
              <a:rPr lang="zh-TW" altLang="en-US"/>
              <a:pPr>
                <a:defRPr/>
              </a:pPr>
              <a:t>2022/6/28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8785-1C51-476B-B8C7-F49494E2FC3A}" type="slidenum">
              <a:rPr lang="zh-TW" altLang="en-US" smtClean="0"/>
              <a:pPr>
                <a:defRPr/>
              </a:pPr>
              <a:t>9</a:t>
            </a:fld>
            <a:r>
              <a:rPr lang="en-US" altLang="zh-TW" dirty="0"/>
              <a:t>/19</a:t>
            </a:r>
            <a:endParaRPr lang="zh-TW" altLang="en-US" dirty="0"/>
          </a:p>
        </p:txBody>
      </p:sp>
      <p:sp>
        <p:nvSpPr>
          <p:cNvPr id="11267" name="內容版面配置區 3"/>
          <p:cNvSpPr txBox="1">
            <a:spLocks/>
          </p:cNvSpPr>
          <p:nvPr/>
        </p:nvSpPr>
        <p:spPr bwMode="auto">
          <a:xfrm>
            <a:off x="611560" y="1571625"/>
            <a:ext cx="8075240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lang="zh-TW" altLang="zh-TW" sz="3200" dirty="0">
                <a:latin typeface="Times New Roman" pitchFamily="18" charset="0"/>
                <a:ea typeface="標楷體" pitchFamily="65" charset="-120"/>
              </a:rPr>
              <a:t>會員</a:t>
            </a:r>
            <a:r>
              <a:rPr lang="zh-TW" altLang="zh-TW" sz="3200" dirty="0" smtClean="0">
                <a:latin typeface="Times New Roman" pitchFamily="18" charset="0"/>
                <a:ea typeface="標楷體" pitchFamily="65" charset="-120"/>
              </a:rPr>
              <a:t>註冊</a:t>
            </a:r>
            <a:r>
              <a:rPr kumimoji="0"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流程圖</a:t>
            </a:r>
            <a:endParaRPr kumimoji="0"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3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4687</TotalTime>
  <Words>1321</Words>
  <Application>Microsoft Office PowerPoint</Application>
  <PresentationFormat>如螢幕大小 (4:3)</PresentationFormat>
  <Paragraphs>404</Paragraphs>
  <Slides>63</Slides>
  <Notes>2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5" baseType="lpstr">
      <vt:lpstr>飛機雲</vt:lpstr>
      <vt:lpstr>Microsoft Excel 工作表</vt:lpstr>
      <vt:lpstr>PowerPoint 簡報</vt:lpstr>
      <vt:lpstr>遊戲幣商務網站 </vt:lpstr>
      <vt:lpstr>大綱</vt:lpstr>
      <vt:lpstr>一、專題概述</vt:lpstr>
      <vt:lpstr>一、專題概述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二、需求分析與系統規劃</vt:lpstr>
      <vt:lpstr>三、網頁介紹- RWD響應式網頁</vt:lpstr>
      <vt:lpstr>1、首頁版型(版面容器&gt;=992px)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1、首頁版型(版面容器&lt;992px)</vt:lpstr>
      <vt:lpstr>三、網頁介紹</vt:lpstr>
      <vt:lpstr>三、網頁介紹</vt:lpstr>
      <vt:lpstr>三、網頁介紹</vt:lpstr>
      <vt:lpstr>三、網頁介紹</vt:lpstr>
      <vt:lpstr>三、網頁介紹</vt:lpstr>
      <vt:lpstr>2、商品頁版型(版面容器&gt;=992px)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三、網頁介紹</vt:lpstr>
      <vt:lpstr>2、商品頁版型(版面容器&lt;992px)</vt:lpstr>
      <vt:lpstr>三、網頁介紹</vt:lpstr>
      <vt:lpstr>三、網頁介紹</vt:lpstr>
      <vt:lpstr>三、網頁介紹</vt:lpstr>
      <vt:lpstr>三、網頁介紹</vt:lpstr>
      <vt:lpstr>三、網頁介紹</vt:lpstr>
      <vt:lpstr>報告完畢 恭請指導</vt:lpstr>
    </vt:vector>
  </TitlesOfParts>
  <Company>mychat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SuperXP</dc:creator>
  <cp:lastModifiedBy>user</cp:lastModifiedBy>
  <cp:revision>378</cp:revision>
  <dcterms:created xsi:type="dcterms:W3CDTF">2010-05-05T09:07:32Z</dcterms:created>
  <dcterms:modified xsi:type="dcterms:W3CDTF">2022-06-28T02:41:11Z</dcterms:modified>
</cp:coreProperties>
</file>